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60" r:id="rId1"/>
    <p:sldMasterId id="2147483664" r:id="rId2"/>
    <p:sldMasterId id="2147483684" r:id="rId3"/>
    <p:sldMasterId id="2147483697" r:id="rId4"/>
  </p:sldMasterIdLst>
  <p:notesMasterIdLst>
    <p:notesMasterId r:id="rId45"/>
  </p:notesMasterIdLst>
  <p:sldIdLst>
    <p:sldId id="256" r:id="rId5"/>
    <p:sldId id="263" r:id="rId6"/>
    <p:sldId id="342" r:id="rId7"/>
    <p:sldId id="343" r:id="rId8"/>
    <p:sldId id="344" r:id="rId9"/>
    <p:sldId id="341" r:id="rId10"/>
    <p:sldId id="345" r:id="rId11"/>
    <p:sldId id="257" r:id="rId12"/>
    <p:sldId id="258" r:id="rId13"/>
    <p:sldId id="260" r:id="rId14"/>
    <p:sldId id="261" r:id="rId15"/>
    <p:sldId id="262" r:id="rId16"/>
    <p:sldId id="339" r:id="rId17"/>
    <p:sldId id="264" r:id="rId18"/>
    <p:sldId id="346" r:id="rId19"/>
    <p:sldId id="347" r:id="rId20"/>
    <p:sldId id="349" r:id="rId21"/>
    <p:sldId id="348" r:id="rId22"/>
    <p:sldId id="350" r:id="rId23"/>
    <p:sldId id="351" r:id="rId24"/>
    <p:sldId id="338" r:id="rId25"/>
    <p:sldId id="309" r:id="rId26"/>
    <p:sldId id="311" r:id="rId27"/>
    <p:sldId id="312" r:id="rId28"/>
    <p:sldId id="308" r:id="rId29"/>
    <p:sldId id="298" r:id="rId30"/>
    <p:sldId id="299" r:id="rId31"/>
    <p:sldId id="301" r:id="rId32"/>
    <p:sldId id="300" r:id="rId33"/>
    <p:sldId id="302" r:id="rId34"/>
    <p:sldId id="307" r:id="rId35"/>
    <p:sldId id="313" r:id="rId36"/>
    <p:sldId id="316" r:id="rId37"/>
    <p:sldId id="317" r:id="rId38"/>
    <p:sldId id="314" r:id="rId39"/>
    <p:sldId id="318" r:id="rId40"/>
    <p:sldId id="326" r:id="rId41"/>
    <p:sldId id="336" r:id="rId42"/>
    <p:sldId id="337" r:id="rId43"/>
    <p:sldId id="34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Expected - First load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Loading time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46-42D9-872D-DDD4DC78F4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Expected - Other load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Loading time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46-42D9-872D-DDD4DC78F47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Actual - First load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Loading time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646-42D9-872D-DDD4DC78F47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Actual - Other load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Loading time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646-42D9-872D-DDD4DC78F4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49341536"/>
        <c:axId val="749342368"/>
      </c:barChart>
      <c:catAx>
        <c:axId val="749341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342368"/>
        <c:crosses val="autoZero"/>
        <c:auto val="1"/>
        <c:lblAlgn val="ctr"/>
        <c:lblOffset val="100"/>
        <c:noMultiLvlLbl val="0"/>
      </c:catAx>
      <c:valAx>
        <c:axId val="749342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in</a:t>
                </a:r>
                <a:r>
                  <a:rPr lang="en-US" baseline="0" dirty="0"/>
                  <a:t> </a:t>
                </a:r>
                <a:r>
                  <a:rPr lang="en-US" dirty="0"/>
                  <a:t>second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934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7BE32-3AA5-4D63-AC6F-AA50A5505DB7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BF3497-CBBB-4986-B6FA-FBB3873B4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76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browser: Android browser, IE, … but cannot be test cause lack of resources and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0546C-1141-48A3-9D97-8E7769852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642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failed cases are System not checking user input special characters. Few critical failure are that the webpage or function is not implement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0546C-1141-48A3-9D97-8E7769852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168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Cause the database is located away from server, every operation require data from database can take a long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50546C-1141-48A3-9D97-8E7769852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0364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95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21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447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61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FE957E-B654-4424-ACDA-8DED4BC6F6D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589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942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687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2392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454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7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3273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10827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9874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17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939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031628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363458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35289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E4E0-7BA1-454A-BA52-BD6BBCC15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32704-8AB5-4D9B-8040-21F60B004F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3CB1F-155A-4D5F-AAAC-8BBFA878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1FA80-5910-467B-8C0A-AF57177E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BE08-7F06-487C-B67B-A0863735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887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AC58-1888-42B0-BB98-7167ABAB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FEEF2-AB10-45DA-8BC5-55A867559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3624B-C025-443B-8F6B-4CC05FC43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1085-094F-4BE0-B27F-EE1C7E9B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65380-7963-431D-806D-6065ED35D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00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123F7-EEAD-488E-B9B3-9BB35E1A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69A0D-C470-4DE4-958C-54B9A7B50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35486-41F8-4202-BF26-F7192E365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72DBA-0660-48B7-B824-AEE15145D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0A8C0-D7FB-419F-830E-062E79036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57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20FE-67FF-4E6E-BC7A-B5A6A9924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FB00B-5B7E-4906-9A60-B8309D383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CEAB7-8E9C-4C91-8302-777F4A26B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6B1A3-90BC-49AF-A255-A9E34479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48B20-8955-43A4-9073-4F2776E0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8FC26-A0E2-4939-9685-BB5B0496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19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53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9967-9495-4E46-A7AE-F994EC53D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45A41-EB57-4163-81AE-A0095745C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0A026-FFB3-4EE2-8BFA-BE1A4146C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AE0494-DB88-493D-B19A-1DFEFBFA61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5F521-26EC-4F23-B90E-755E3CBAA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B1E40B-37A7-4EAE-BCB9-0A75C6722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E0EDC-AC92-494F-B90B-064EB7BA7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E400-0EEA-423C-91B1-7E44BB59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34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CC60-E902-482D-B9A0-BEEAB8F1A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24CEF-62ED-4459-BE15-0DF3500B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43B69-7F60-4B81-B9BE-CE5D7D501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15386-0975-407E-BE24-42D96233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633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8A7E6-C50D-4BE7-ADB1-CF0991BB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05B5-E7EF-463A-9124-16CB02935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C0D85-3653-4BC3-93B0-5CCFD615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66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19FFE-EF52-4B2E-A24D-B79DB9AA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2A02-EDAF-43C4-A926-1D773CEC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44AFF-1334-4800-A3F5-FC9E8219EA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A617E-D966-4ADE-9B55-DCC72505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9BBEB-CBE6-47D1-9815-6C8923D0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58A1D-2778-490A-8CA0-0CBE0C8C4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09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FBE2-4E82-4EE6-9DC1-DC2CBBB4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8322-E8AC-4753-8923-88600273FB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B82A3-488B-4758-8EFB-E22E96E75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5A6A3-480C-41AE-A693-7D632FCAA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758F5-7298-4F5A-AC2E-2A02B52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90446-4BF5-4F91-A9A9-EBBD5B09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73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7CA36-1E4B-4A1F-989B-F9AAFA7F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41FB64-B9BC-41CE-846B-0CF226865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5FF29-288D-4AF4-89CC-146A09AE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3C96F-8677-4FDA-BB9F-92D017B5C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64739-8712-42BB-9CC3-F0D37CB3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95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D4514-2BC5-4F03-A13D-82EE963829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576BA-944C-4D85-8175-06835FE1E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AA8FE-E678-49AC-8EA0-DC9EE9438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225EA-8E26-41F5-9ECB-7AA65C82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E768E-BDF3-4AD4-91D1-C289CBCF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357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43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6783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40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04449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1/7/2021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15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6608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31950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361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3822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7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618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340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029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8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82880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4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530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3040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710" r:id="rId4"/>
    <p:sldLayoutId id="214748371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39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70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74925-C67D-4B8A-A882-2157F8616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B4341-1FC6-4540-98F2-E3DB500B3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7BCA2-1837-4C26-8B3A-8B9B618F0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F622-40BA-4FED-9783-CFFAAAC1058B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C19BC-F5E6-416D-BE19-2E83FED9E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6E2A-B153-4204-81C5-70321BCEC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B415-36F6-4CDE-92CC-A740CDDE9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9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470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dangcompany.herokuapp.com" TargetMode="Externa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17623" y="817470"/>
            <a:ext cx="567227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rPr>
              <a:t>Group 06</a:t>
            </a:r>
          </a:p>
          <a:p>
            <a:pPr algn="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rPr>
              <a:t>18-CLC1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015586" y="2672147"/>
            <a:ext cx="567220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E-commerce Web Application Presentation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10858211" cy="45181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requirements (vision document, use-case,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Communicate with team member about the requirements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Coordinate to review requirements</a:t>
            </a:r>
          </a:p>
          <a:p>
            <a:pPr marL="457200" indent="-457200">
              <a:buFontTx/>
              <a:buChar char="-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8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10858211" cy="45181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system (Component, classes, databases,…)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Software Architecture Document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884180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10858211" cy="45181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the system (Component, classes, databases,…)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Software Architecture Document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system test</a:t>
            </a:r>
          </a:p>
          <a:p>
            <a:pPr marL="457200" indent="-457200">
              <a:buFontTx/>
              <a:buChar char="-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9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10858211" cy="451813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Mai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test plan and test cases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system test</a:t>
            </a:r>
          </a:p>
          <a:p>
            <a:pPr marL="457200" indent="-457200">
              <a:buFontTx/>
              <a:buChar char="-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10858211" cy="45181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Huỳnh Nhật Nam: account, cart, checkout</a:t>
            </a:r>
          </a:p>
          <a:p>
            <a:pPr marL="457200" indent="-457200"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browse product, sort product</a:t>
            </a:r>
          </a:p>
          <a:p>
            <a:pPr marL="457200" indent="-457200"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comment, search product</a:t>
            </a:r>
          </a:p>
          <a:p>
            <a:pPr marL="457200" indent="-457200">
              <a:buAutoNum type="arabicPeriod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add product, edit product</a:t>
            </a:r>
          </a:p>
          <a:p>
            <a:pPr marL="457200" indent="-457200"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view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product detail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3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128874" y="2387211"/>
            <a:ext cx="45188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Software requirements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83E51386-BA24-4895-940A-52F74BEA23E9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: Shape 4">
              <a:extLst>
                <a:ext uri="{FF2B5EF4-FFF2-40B4-BE49-F238E27FC236}">
                  <a16:creationId xmlns:a16="http://schemas.microsoft.com/office/drawing/2014/main" id="{58AB4920-A595-4AAB-8957-9395240741B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Freeform: Shape 5">
              <a:extLst>
                <a:ext uri="{FF2B5EF4-FFF2-40B4-BE49-F238E27FC236}">
                  <a16:creationId xmlns:a16="http://schemas.microsoft.com/office/drawing/2014/main" id="{5F8CB94B-41F8-42F8-9686-716F458B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81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001" y="0"/>
            <a:ext cx="6844197" cy="819421"/>
          </a:xfrm>
        </p:spPr>
        <p:txBody>
          <a:bodyPr/>
          <a:lstStyle/>
          <a:p>
            <a:r>
              <a:rPr lang="en-US" dirty="0"/>
              <a:t>Use case model</a:t>
            </a:r>
          </a:p>
        </p:txBody>
      </p:sp>
      <p:pic>
        <p:nvPicPr>
          <p:cNvPr id="4" name="Picture 3" descr="C:\Users\thinh\Downloads\modal use case (4).png">
            <a:extLst>
              <a:ext uri="{FF2B5EF4-FFF2-40B4-BE49-F238E27FC236}">
                <a16:creationId xmlns:a16="http://schemas.microsoft.com/office/drawing/2014/main" id="{7C619A60-16CE-4324-96ED-2D69428B86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103" y="587160"/>
            <a:ext cx="7603958" cy="5683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20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520" y="0"/>
            <a:ext cx="5608957" cy="819421"/>
          </a:xfrm>
        </p:spPr>
        <p:txBody>
          <a:bodyPr/>
          <a:lstStyle/>
          <a:p>
            <a:pPr algn="ctr"/>
            <a:r>
              <a:rPr lang="en-US" dirty="0"/>
              <a:t>Use case model</a:t>
            </a:r>
            <a:br>
              <a:rPr lang="en-US" dirty="0"/>
            </a:br>
            <a:r>
              <a:rPr lang="en-US" dirty="0"/>
              <a:t>(View Product)</a:t>
            </a:r>
          </a:p>
        </p:txBody>
      </p:sp>
      <p:pic>
        <p:nvPicPr>
          <p:cNvPr id="5" name="Picture 4" descr="C:\Users\thinh\Downloads\Go online (3).png">
            <a:extLst>
              <a:ext uri="{FF2B5EF4-FFF2-40B4-BE49-F238E27FC236}">
                <a16:creationId xmlns:a16="http://schemas.microsoft.com/office/drawing/2014/main" id="{AE5F1BC5-3369-4F99-B312-6AC08C43797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43" y="1848853"/>
            <a:ext cx="6894714" cy="4070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442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901" y="0"/>
            <a:ext cx="6844197" cy="819421"/>
          </a:xfrm>
        </p:spPr>
        <p:txBody>
          <a:bodyPr/>
          <a:lstStyle/>
          <a:p>
            <a:pPr algn="ctr"/>
            <a:r>
              <a:rPr lang="en-US" dirty="0"/>
              <a:t>Use case model</a:t>
            </a:r>
            <a:br>
              <a:rPr lang="en-US" dirty="0"/>
            </a:br>
            <a:r>
              <a:rPr lang="en-US" dirty="0"/>
              <a:t>(Check out)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E0947-717B-4B27-A855-4E68F3F76DC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7" t="31605" r="-3785" b="2187"/>
          <a:stretch/>
        </p:blipFill>
        <p:spPr bwMode="auto">
          <a:xfrm>
            <a:off x="577515" y="819421"/>
            <a:ext cx="10090484" cy="54382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45878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901" y="0"/>
            <a:ext cx="6844197" cy="819421"/>
          </a:xfrm>
        </p:spPr>
        <p:txBody>
          <a:bodyPr/>
          <a:lstStyle/>
          <a:p>
            <a:pPr algn="ctr"/>
            <a:r>
              <a:rPr lang="en-US" dirty="0"/>
              <a:t>Use case model</a:t>
            </a:r>
            <a:br>
              <a:rPr lang="en-US" dirty="0"/>
            </a:br>
            <a:r>
              <a:rPr lang="en-US" dirty="0"/>
              <a:t>(View cart)</a:t>
            </a:r>
          </a:p>
        </p:txBody>
      </p:sp>
      <p:pic>
        <p:nvPicPr>
          <p:cNvPr id="4" name="Picture 3" descr="C:\Users\thinh\Downloads\Untitled Document (2).png">
            <a:extLst>
              <a:ext uri="{FF2B5EF4-FFF2-40B4-BE49-F238E27FC236}">
                <a16:creationId xmlns:a16="http://schemas.microsoft.com/office/drawing/2014/main" id="{395257FD-3D34-4E40-B6A5-2D4E12B1116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0" y="1891965"/>
            <a:ext cx="8153400" cy="40756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5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093482" y="1433651"/>
            <a:ext cx="576590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Problem Statement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 dirty="0">
                <a:solidFill>
                  <a:srgbClr val="FBA200">
                    <a:lumMod val="60000"/>
                    <a:lumOff val="40000"/>
                  </a:srgbClr>
                </a:solidFill>
                <a:latin typeface="Arial"/>
                <a:cs typeface="Arial" pitchFamily="34" charset="0"/>
              </a:rPr>
              <a:t>&amp;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83E51386-BA24-4895-940A-52F74BEA23E9}"/>
              </a:ext>
            </a:extLst>
          </p:cNvPr>
          <p:cNvGrpSpPr/>
          <p:nvPr/>
        </p:nvGrpSpPr>
        <p:grpSpPr>
          <a:xfrm>
            <a:off x="2429142" y="2123083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: Shape 4">
              <a:extLst>
                <a:ext uri="{FF2B5EF4-FFF2-40B4-BE49-F238E27FC236}">
                  <a16:creationId xmlns:a16="http://schemas.microsoft.com/office/drawing/2014/main" id="{58AB4920-A595-4AAB-8957-9395240741B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Freeform: Shape 5">
              <a:extLst>
                <a:ext uri="{FF2B5EF4-FFF2-40B4-BE49-F238E27FC236}">
                  <a16:creationId xmlns:a16="http://schemas.microsoft.com/office/drawing/2014/main" id="{5F8CB94B-41F8-42F8-9686-716F458B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FB01C7DF-75E8-4F1D-9A99-F412C3E58F40}"/>
              </a:ext>
            </a:extLst>
          </p:cNvPr>
          <p:cNvSpPr txBox="1"/>
          <p:nvPr/>
        </p:nvSpPr>
        <p:spPr>
          <a:xfrm>
            <a:off x="6438578" y="2811170"/>
            <a:ext cx="537226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Product position statement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271B1520-76EF-4E93-9341-8904B5ED4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05" y="608201"/>
            <a:ext cx="11467436" cy="730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Brower: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Mobile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9F7B89-17D0-45CC-88CF-1A4263A46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04" y="581164"/>
            <a:ext cx="11467436" cy="1346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 the administrator: request to change and update data on devices running Windows (7, 8, 8.1, 10), with Postgres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Configuration required for Admin PC: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856" y="0"/>
            <a:ext cx="8828288" cy="819421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 bmk="_Toc524313348">
                <a:latin typeface="Arial" panose="020B0604020202020204" pitchFamily="34" charset="0"/>
                <a:cs typeface="Times New Roman" panose="02020603050405020304" pitchFamily="18" charset="0"/>
              </a:rPr>
              <a:t>Non-Functional Requirements</a:t>
            </a:r>
            <a:endParaRPr lang="en-US" altLang="en-US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BC90C6-B874-4B09-9FFE-99F89A6761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97161"/>
              </p:ext>
            </p:extLst>
          </p:nvPr>
        </p:nvGraphicFramePr>
        <p:xfrm>
          <a:off x="313034" y="3983194"/>
          <a:ext cx="11103377" cy="15019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7989">
                  <a:extLst>
                    <a:ext uri="{9D8B030D-6E8A-4147-A177-3AD203B41FA5}">
                      <a16:colId xmlns:a16="http://schemas.microsoft.com/office/drawing/2014/main" val="2706273791"/>
                    </a:ext>
                  </a:extLst>
                </a:gridCol>
                <a:gridCol w="1337989">
                  <a:extLst>
                    <a:ext uri="{9D8B030D-6E8A-4147-A177-3AD203B41FA5}">
                      <a16:colId xmlns:a16="http://schemas.microsoft.com/office/drawing/2014/main" val="897450294"/>
                    </a:ext>
                  </a:extLst>
                </a:gridCol>
                <a:gridCol w="1337989">
                  <a:extLst>
                    <a:ext uri="{9D8B030D-6E8A-4147-A177-3AD203B41FA5}">
                      <a16:colId xmlns:a16="http://schemas.microsoft.com/office/drawing/2014/main" val="3682166052"/>
                    </a:ext>
                  </a:extLst>
                </a:gridCol>
                <a:gridCol w="2131670">
                  <a:extLst>
                    <a:ext uri="{9D8B030D-6E8A-4147-A177-3AD203B41FA5}">
                      <a16:colId xmlns:a16="http://schemas.microsoft.com/office/drawing/2014/main" val="4087564458"/>
                    </a:ext>
                  </a:extLst>
                </a:gridCol>
                <a:gridCol w="1985665">
                  <a:extLst>
                    <a:ext uri="{9D8B030D-6E8A-4147-A177-3AD203B41FA5}">
                      <a16:colId xmlns:a16="http://schemas.microsoft.com/office/drawing/2014/main" val="1528822564"/>
                    </a:ext>
                  </a:extLst>
                </a:gridCol>
                <a:gridCol w="1337989">
                  <a:extLst>
                    <a:ext uri="{9D8B030D-6E8A-4147-A177-3AD203B41FA5}">
                      <a16:colId xmlns:a16="http://schemas.microsoft.com/office/drawing/2014/main" val="516375805"/>
                    </a:ext>
                  </a:extLst>
                </a:gridCol>
                <a:gridCol w="1634086">
                  <a:extLst>
                    <a:ext uri="{9D8B030D-6E8A-4147-A177-3AD203B41FA5}">
                      <a16:colId xmlns:a16="http://schemas.microsoft.com/office/drawing/2014/main" val="2846537508"/>
                    </a:ext>
                  </a:extLst>
                </a:gridCol>
              </a:tblGrid>
              <a:tr h="75868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Chrome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Firefox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Internet Explorer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Microsoft Edge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Opera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Safari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3381882"/>
                  </a:ext>
                </a:extLst>
              </a:tr>
              <a:tr h="37165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N/A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N/A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3892956"/>
                  </a:ext>
                </a:extLst>
              </a:tr>
              <a:tr h="37165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Windows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Supported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Supported, IE10+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Not supported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67015836"/>
                  </a:ext>
                </a:extLst>
              </a:tr>
            </a:tbl>
          </a:graphicData>
        </a:graphic>
      </p:graphicFrame>
      <p:pic>
        <p:nvPicPr>
          <p:cNvPr id="3073" name="Picture 1">
            <a:extLst>
              <a:ext uri="{FF2B5EF4-FFF2-40B4-BE49-F238E27FC236}">
                <a16:creationId xmlns:a16="http://schemas.microsoft.com/office/drawing/2014/main" id="{D99F5FC7-EC0B-46EA-A5C1-E862ECE6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275" y="1206613"/>
            <a:ext cx="5696869" cy="214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3C1B2098-99BF-4907-88C2-1284F1C59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89" y="3509365"/>
            <a:ext cx="1123917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Server request: have regular backups (every day), has stability. should have alternate power supply (UPS)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Responding time: under 5 seconds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Fault tolerance: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 Can continue to operate in case the data is unaffected and backed up. No error will arise in case the administrator uses the correct instructions.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+ Downtime under 5 minutes per month.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91B2B4-25E7-4F10-B901-255F4BBB5464}"/>
              </a:ext>
            </a:extLst>
          </p:cNvPr>
          <p:cNvSpPr/>
          <p:nvPr/>
        </p:nvSpPr>
        <p:spPr>
          <a:xfrm>
            <a:off x="131004" y="3062277"/>
            <a:ext cx="1088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</a:rPr>
              <a:t>PC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48A240-EC4C-4C1D-9A26-FA5E27D9D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810643"/>
              </p:ext>
            </p:extLst>
          </p:nvPr>
        </p:nvGraphicFramePr>
        <p:xfrm>
          <a:off x="313034" y="1681099"/>
          <a:ext cx="11103378" cy="1193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55146">
                  <a:extLst>
                    <a:ext uri="{9D8B030D-6E8A-4147-A177-3AD203B41FA5}">
                      <a16:colId xmlns:a16="http://schemas.microsoft.com/office/drawing/2014/main" val="782331836"/>
                    </a:ext>
                  </a:extLst>
                </a:gridCol>
                <a:gridCol w="1755146">
                  <a:extLst>
                    <a:ext uri="{9D8B030D-6E8A-4147-A177-3AD203B41FA5}">
                      <a16:colId xmlns:a16="http://schemas.microsoft.com/office/drawing/2014/main" val="3223222255"/>
                    </a:ext>
                  </a:extLst>
                </a:gridCol>
                <a:gridCol w="1755146">
                  <a:extLst>
                    <a:ext uri="{9D8B030D-6E8A-4147-A177-3AD203B41FA5}">
                      <a16:colId xmlns:a16="http://schemas.microsoft.com/office/drawing/2014/main" val="2920850022"/>
                    </a:ext>
                  </a:extLst>
                </a:gridCol>
                <a:gridCol w="1755146">
                  <a:extLst>
                    <a:ext uri="{9D8B030D-6E8A-4147-A177-3AD203B41FA5}">
                      <a16:colId xmlns:a16="http://schemas.microsoft.com/office/drawing/2014/main" val="3555061888"/>
                    </a:ext>
                  </a:extLst>
                </a:gridCol>
                <a:gridCol w="4082794">
                  <a:extLst>
                    <a:ext uri="{9D8B030D-6E8A-4147-A177-3AD203B41FA5}">
                      <a16:colId xmlns:a16="http://schemas.microsoft.com/office/drawing/2014/main" val="657327056"/>
                    </a:ext>
                  </a:extLst>
                </a:gridCol>
              </a:tblGrid>
              <a:tr h="60263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br>
                        <a:rPr lang="en-US" sz="2000">
                          <a:effectLst/>
                        </a:rPr>
                      </a:br>
                      <a:r>
                        <a:rPr lang="en-US" sz="2000">
                          <a:effectLst/>
                        </a:rPr>
                        <a:t>Chrome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Firefox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Safari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Android Browser &amp; WebView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6611533"/>
                  </a:ext>
                </a:extLst>
              </a:tr>
              <a:tr h="2952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Android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N/A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Android v5.0+ 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64879267"/>
                  </a:ext>
                </a:extLst>
              </a:tr>
              <a:tr h="295209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iOS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Supported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Supported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N/A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9111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94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6" grpId="0"/>
      <p:bldP spid="7" grpId="0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Architecture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Server – Client architecture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83E51386-BA24-4895-940A-52F74BEA23E9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: Shape 4">
              <a:extLst>
                <a:ext uri="{FF2B5EF4-FFF2-40B4-BE49-F238E27FC236}">
                  <a16:creationId xmlns:a16="http://schemas.microsoft.com/office/drawing/2014/main" id="{58AB4920-A595-4AAB-8957-9395240741B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Freeform: Shape 5">
              <a:extLst>
                <a:ext uri="{FF2B5EF4-FFF2-40B4-BE49-F238E27FC236}">
                  <a16:creationId xmlns:a16="http://schemas.microsoft.com/office/drawing/2014/main" id="{5F8CB94B-41F8-42F8-9686-716F458B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42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Server – Client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F31484-D5D2-4D3F-B23E-DE3CD570CE82}"/>
              </a:ext>
            </a:extLst>
          </p:cNvPr>
          <p:cNvGrpSpPr/>
          <p:nvPr/>
        </p:nvGrpSpPr>
        <p:grpSpPr>
          <a:xfrm>
            <a:off x="1772948" y="3562832"/>
            <a:ext cx="786508" cy="1309462"/>
            <a:chOff x="756338" y="2636912"/>
            <a:chExt cx="1152128" cy="191818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A999EFD-2350-4AFB-A260-FF0E07533A4A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7E549C2A-2700-453C-9984-35257E246D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Rounded Rectangle 49">
                <a:extLst>
                  <a:ext uri="{FF2B5EF4-FFF2-40B4-BE49-F238E27FC236}">
                    <a16:creationId xmlns:a16="http://schemas.microsoft.com/office/drawing/2014/main" id="{CF6E753A-A6BC-456C-9258-11C45ADC14E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C68D838-1FD5-45C9-BCF5-E8F239FC8DAA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2" name="Right Triangle 3">
                <a:extLst>
                  <a:ext uri="{FF2B5EF4-FFF2-40B4-BE49-F238E27FC236}">
                    <a16:creationId xmlns:a16="http://schemas.microsoft.com/office/drawing/2014/main" id="{9046853D-0D72-4E58-AE1D-74A7ADE95560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27" name="Rounded Rectangle 6">
              <a:extLst>
                <a:ext uri="{FF2B5EF4-FFF2-40B4-BE49-F238E27FC236}">
                  <a16:creationId xmlns:a16="http://schemas.microsoft.com/office/drawing/2014/main" id="{88508C12-3EC5-41EC-A9BA-37B9569ED096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371A0E-53DA-45CC-83CA-D13B233644DD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AA0952-B080-45A8-AC26-134B1E5A2FB9}"/>
              </a:ext>
            </a:extLst>
          </p:cNvPr>
          <p:cNvGrpSpPr/>
          <p:nvPr userDrawn="1"/>
        </p:nvGrpSpPr>
        <p:grpSpPr>
          <a:xfrm>
            <a:off x="8690853" y="3924894"/>
            <a:ext cx="1182693" cy="962702"/>
            <a:chOff x="7922244" y="3248064"/>
            <a:chExt cx="1182693" cy="962702"/>
          </a:xfrm>
        </p:grpSpPr>
        <p:sp>
          <p:nvSpPr>
            <p:cNvPr id="42" name="Rounded Rectangle 3">
              <a:extLst>
                <a:ext uri="{FF2B5EF4-FFF2-40B4-BE49-F238E27FC236}">
                  <a16:creationId xmlns:a16="http://schemas.microsoft.com/office/drawing/2014/main" id="{E83D8C45-3C92-4CAF-BF48-E9EDF749F57C}"/>
                </a:ext>
              </a:extLst>
            </p:cNvPr>
            <p:cNvSpPr/>
            <p:nvPr/>
          </p:nvSpPr>
          <p:spPr>
            <a:xfrm>
              <a:off x="7922244" y="3248064"/>
              <a:ext cx="1182693" cy="962702"/>
            </a:xfrm>
            <a:custGeom>
              <a:avLst/>
              <a:gdLst/>
              <a:ahLst/>
              <a:cxnLst/>
              <a:rect l="l" t="t" r="r" b="b"/>
              <a:pathLst>
                <a:path w="2481182" h="2019660">
                  <a:moveTo>
                    <a:pt x="1240591" y="1481245"/>
                  </a:moveTo>
                  <a:cubicBezTo>
                    <a:pt x="1201062" y="1481245"/>
                    <a:pt x="1169018" y="1511885"/>
                    <a:pt x="1169018" y="1549682"/>
                  </a:cubicBezTo>
                  <a:cubicBezTo>
                    <a:pt x="1169018" y="1587479"/>
                    <a:pt x="1201062" y="1618119"/>
                    <a:pt x="1240591" y="1618119"/>
                  </a:cubicBezTo>
                  <a:cubicBezTo>
                    <a:pt x="1280120" y="1618119"/>
                    <a:pt x="1312164" y="1587479"/>
                    <a:pt x="1312164" y="1549682"/>
                  </a:cubicBezTo>
                  <a:cubicBezTo>
                    <a:pt x="1312164" y="1511885"/>
                    <a:pt x="1280120" y="1481245"/>
                    <a:pt x="1240591" y="1481245"/>
                  </a:cubicBezTo>
                  <a:close/>
                  <a:moveTo>
                    <a:pt x="95430" y="81527"/>
                  </a:moveTo>
                  <a:lnTo>
                    <a:pt x="95430" y="91249"/>
                  </a:lnTo>
                  <a:lnTo>
                    <a:pt x="95430" y="1336786"/>
                  </a:lnTo>
                  <a:lnTo>
                    <a:pt x="95430" y="1414360"/>
                  </a:lnTo>
                  <a:lnTo>
                    <a:pt x="2385752" y="1414360"/>
                  </a:lnTo>
                  <a:lnTo>
                    <a:pt x="2385752" y="1336786"/>
                  </a:lnTo>
                  <a:lnTo>
                    <a:pt x="2385752" y="91249"/>
                  </a:lnTo>
                  <a:lnTo>
                    <a:pt x="2385752" y="81527"/>
                  </a:lnTo>
                  <a:close/>
                  <a:moveTo>
                    <a:pt x="82232" y="0"/>
                  </a:moveTo>
                  <a:lnTo>
                    <a:pt x="2398950" y="0"/>
                  </a:lnTo>
                  <a:cubicBezTo>
                    <a:pt x="2444366" y="0"/>
                    <a:pt x="2481182" y="33399"/>
                    <a:pt x="2481182" y="74597"/>
                  </a:cubicBezTo>
                  <a:lnTo>
                    <a:pt x="2481182" y="1613510"/>
                  </a:lnTo>
                  <a:cubicBezTo>
                    <a:pt x="2481182" y="1654709"/>
                    <a:pt x="2444366" y="1688107"/>
                    <a:pt x="2398950" y="1688107"/>
                  </a:cubicBezTo>
                  <a:lnTo>
                    <a:pt x="1569038" y="1688107"/>
                  </a:lnTo>
                  <a:lnTo>
                    <a:pt x="1643796" y="1974036"/>
                  </a:lnTo>
                  <a:lnTo>
                    <a:pt x="1876791" y="1974036"/>
                  </a:lnTo>
                  <a:cubicBezTo>
                    <a:pt x="1881184" y="1974036"/>
                    <a:pt x="1884744" y="1977440"/>
                    <a:pt x="1884744" y="1981640"/>
                  </a:cubicBezTo>
                  <a:lnTo>
                    <a:pt x="1884744" y="2012056"/>
                  </a:lnTo>
                  <a:cubicBezTo>
                    <a:pt x="1884744" y="2016256"/>
                    <a:pt x="1881184" y="2019660"/>
                    <a:pt x="1876791" y="2019660"/>
                  </a:cubicBezTo>
                  <a:lnTo>
                    <a:pt x="604391" y="2019660"/>
                  </a:lnTo>
                  <a:cubicBezTo>
                    <a:pt x="599998" y="2019660"/>
                    <a:pt x="596438" y="2016256"/>
                    <a:pt x="596438" y="2012056"/>
                  </a:cubicBezTo>
                  <a:lnTo>
                    <a:pt x="596438" y="1981640"/>
                  </a:lnTo>
                  <a:cubicBezTo>
                    <a:pt x="596438" y="1977440"/>
                    <a:pt x="599998" y="1974036"/>
                    <a:pt x="604391" y="1974036"/>
                  </a:cubicBezTo>
                  <a:lnTo>
                    <a:pt x="837388" y="1974036"/>
                  </a:lnTo>
                  <a:lnTo>
                    <a:pt x="912145" y="1688107"/>
                  </a:lnTo>
                  <a:lnTo>
                    <a:pt x="82232" y="1688107"/>
                  </a:lnTo>
                  <a:cubicBezTo>
                    <a:pt x="36817" y="1688107"/>
                    <a:pt x="0" y="1654709"/>
                    <a:pt x="0" y="1613510"/>
                  </a:cubicBezTo>
                  <a:lnTo>
                    <a:pt x="0" y="74597"/>
                  </a:lnTo>
                  <a:cubicBezTo>
                    <a:pt x="0" y="33399"/>
                    <a:pt x="36817" y="0"/>
                    <a:pt x="82232" y="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Right Triangle 3">
              <a:extLst>
                <a:ext uri="{FF2B5EF4-FFF2-40B4-BE49-F238E27FC236}">
                  <a16:creationId xmlns:a16="http://schemas.microsoft.com/office/drawing/2014/main" id="{ABED95C5-9C52-471B-A7EE-0CB471FF7BD7}"/>
                </a:ext>
              </a:extLst>
            </p:cNvPr>
            <p:cNvSpPr/>
            <p:nvPr/>
          </p:nvSpPr>
          <p:spPr>
            <a:xfrm flipV="1">
              <a:off x="7922244" y="3297959"/>
              <a:ext cx="1182693" cy="717954"/>
            </a:xfrm>
            <a:custGeom>
              <a:avLst/>
              <a:gdLst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  <a:gd name="connsiteX0" fmla="*/ 0 w 1149070"/>
                <a:gd name="connsiteY0" fmla="*/ 660238 h 660238"/>
                <a:gd name="connsiteX1" fmla="*/ 0 w 1149070"/>
                <a:gd name="connsiteY1" fmla="*/ 0 h 660238"/>
                <a:gd name="connsiteX2" fmla="*/ 1149070 w 1149070"/>
                <a:gd name="connsiteY2" fmla="*/ 660238 h 660238"/>
                <a:gd name="connsiteX3" fmla="*/ 0 w 1149070"/>
                <a:gd name="connsiteY3" fmla="*/ 660238 h 66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9070" h="660238">
                  <a:moveTo>
                    <a:pt x="0" y="660238"/>
                  </a:moveTo>
                  <a:lnTo>
                    <a:pt x="0" y="0"/>
                  </a:lnTo>
                  <a:cubicBezTo>
                    <a:pt x="179823" y="397879"/>
                    <a:pt x="710167" y="602719"/>
                    <a:pt x="1149070" y="660238"/>
                  </a:cubicBezTo>
                  <a:lnTo>
                    <a:pt x="0" y="660238"/>
                  </a:ln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E638304-F57A-4D49-9F92-31AC568FE07F}"/>
              </a:ext>
            </a:extLst>
          </p:cNvPr>
          <p:cNvCxnSpPr>
            <a:cxnSpLocks/>
          </p:cNvCxnSpPr>
          <p:nvPr/>
        </p:nvCxnSpPr>
        <p:spPr>
          <a:xfrm>
            <a:off x="2814221" y="3924894"/>
            <a:ext cx="1802167" cy="36514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B3E4C666-F0CF-44DC-91FA-1865D712F39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57528" y="3346380"/>
            <a:ext cx="891962" cy="39870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9C35AD2-F6A0-4D19-AC1D-0855D779F1B6}"/>
              </a:ext>
            </a:extLst>
          </p:cNvPr>
          <p:cNvCxnSpPr>
            <a:cxnSpLocks/>
          </p:cNvCxnSpPr>
          <p:nvPr/>
        </p:nvCxnSpPr>
        <p:spPr>
          <a:xfrm flipV="1">
            <a:off x="6853561" y="4107468"/>
            <a:ext cx="1597981" cy="18257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19CF2C-7691-4B0D-B08E-87F1CC470E11}"/>
              </a:ext>
            </a:extLst>
          </p:cNvPr>
          <p:cNvSpPr txBox="1"/>
          <p:nvPr/>
        </p:nvSpPr>
        <p:spPr>
          <a:xfrm>
            <a:off x="6637404" y="1763445"/>
            <a:ext cx="247822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2C2F45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Server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C2F4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6C35CB-5FB7-45B5-8334-84F613046DB6}"/>
              </a:ext>
            </a:extLst>
          </p:cNvPr>
          <p:cNvSpPr txBox="1"/>
          <p:nvPr/>
        </p:nvSpPr>
        <p:spPr>
          <a:xfrm>
            <a:off x="1091734" y="3110502"/>
            <a:ext cx="188823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Mobile browser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7A398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1026" name="Picture 2" descr="Server Icon. Black Filled Vector Illustration. Server Symbol.. Royalty Free  Cliparts, Vectors, And Stock Illustration. Image 112356655.">
            <a:extLst>
              <a:ext uri="{FF2B5EF4-FFF2-40B4-BE49-F238E27FC236}">
                <a16:creationId xmlns:a16="http://schemas.microsoft.com/office/drawing/2014/main" id="{054B4ED2-8DFD-4602-9E1D-77AB4D505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7" t="15511" r="31442" b="36605"/>
          <a:stretch/>
        </p:blipFill>
        <p:spPr bwMode="auto">
          <a:xfrm>
            <a:off x="5147171" y="1063756"/>
            <a:ext cx="1511376" cy="19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80">
            <a:extLst>
              <a:ext uri="{FF2B5EF4-FFF2-40B4-BE49-F238E27FC236}">
                <a16:creationId xmlns:a16="http://schemas.microsoft.com/office/drawing/2014/main" id="{E759D8D1-8EC1-4FDB-87F2-67476EB68359}"/>
              </a:ext>
            </a:extLst>
          </p:cNvPr>
          <p:cNvSpPr txBox="1"/>
          <p:nvPr/>
        </p:nvSpPr>
        <p:spPr>
          <a:xfrm>
            <a:off x="4796629" y="4072156"/>
            <a:ext cx="20121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INTERNET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43" name="TextBox 80">
            <a:extLst>
              <a:ext uri="{FF2B5EF4-FFF2-40B4-BE49-F238E27FC236}">
                <a16:creationId xmlns:a16="http://schemas.microsoft.com/office/drawing/2014/main" id="{B6F8AC50-4D0E-47B1-A640-9A591959A197}"/>
              </a:ext>
            </a:extLst>
          </p:cNvPr>
          <p:cNvSpPr txBox="1"/>
          <p:nvPr/>
        </p:nvSpPr>
        <p:spPr>
          <a:xfrm>
            <a:off x="8458615" y="3429000"/>
            <a:ext cx="169911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680C3"/>
                </a:solidFill>
                <a:effectLst/>
                <a:uLnTx/>
                <a:uFillTx/>
                <a:latin typeface="Arial"/>
                <a:cs typeface="Arial" pitchFamily="34" charset="0"/>
              </a:rPr>
              <a:t>Desktop client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680C3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62B31E53-BFDE-4ED8-AD50-2EAFDE5BEADC}"/>
              </a:ext>
            </a:extLst>
          </p:cNvPr>
          <p:cNvSpPr txBox="1"/>
          <p:nvPr/>
        </p:nvSpPr>
        <p:spPr>
          <a:xfrm>
            <a:off x="5714774" y="3172057"/>
            <a:ext cx="79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HTTPS</a:t>
            </a:r>
          </a:p>
        </p:txBody>
      </p:sp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BFC05FF5-16A8-4110-847C-033EDFC0986A}"/>
              </a:ext>
            </a:extLst>
          </p:cNvPr>
          <p:cNvSpPr txBox="1"/>
          <p:nvPr/>
        </p:nvSpPr>
        <p:spPr>
          <a:xfrm>
            <a:off x="2734195" y="4252356"/>
            <a:ext cx="79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HTTPS</a:t>
            </a:r>
          </a:p>
        </p:txBody>
      </p:sp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B9836BD9-9DBF-4AC9-93C0-2DAC0228CBA1}"/>
              </a:ext>
            </a:extLst>
          </p:cNvPr>
          <p:cNvSpPr txBox="1"/>
          <p:nvPr/>
        </p:nvSpPr>
        <p:spPr>
          <a:xfrm>
            <a:off x="7599365" y="4290042"/>
            <a:ext cx="790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838519" y="618144"/>
            <a:ext cx="3743883" cy="892654"/>
            <a:chOff x="2551705" y="1026643"/>
            <a:chExt cx="2357003" cy="8926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1457632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At “Heroku” JSP server – hosted on Amazon’s data center,  located in North America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1026643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Hosting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7838519" y="1845916"/>
            <a:ext cx="3743881" cy="894085"/>
            <a:chOff x="2541687" y="855591"/>
            <a:chExt cx="2357002" cy="8940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41687" y="1288011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Central Database: Postgres provide by “Heroku” placed on Amazon’s data center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855591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Database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7147144" y="667739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Chevron 2">
            <a:extLst>
              <a:ext uri="{FF2B5EF4-FFF2-40B4-BE49-F238E27FC236}">
                <a16:creationId xmlns:a16="http://schemas.microsoft.com/office/drawing/2014/main" id="{D954149B-2471-4FBD-828D-66549F83480B}"/>
              </a:ext>
            </a:extLst>
          </p:cNvPr>
          <p:cNvSpPr/>
          <p:nvPr/>
        </p:nvSpPr>
        <p:spPr>
          <a:xfrm rot="5400000">
            <a:off x="7147144" y="212777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050" name="Picture 2" descr="Server Icon. Black Filled Vector Illustration. Server Symbol.. Royalty Free  Cliparts, Vectors, And Stock Illustration. Image 112356655.">
            <a:extLst>
              <a:ext uri="{FF2B5EF4-FFF2-40B4-BE49-F238E27FC236}">
                <a16:creationId xmlns:a16="http://schemas.microsoft.com/office/drawing/2014/main" id="{EE6D39FF-2373-4C61-8F24-3A96C7EFD72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" b="2968"/>
          <a:stretch>
            <a:fillRect/>
          </a:stretch>
        </p:blipFill>
        <p:spPr bwMode="auto">
          <a:xfrm>
            <a:off x="1" y="3"/>
            <a:ext cx="6454065" cy="67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Up Arrow 4">
            <a:extLst>
              <a:ext uri="{FF2B5EF4-FFF2-40B4-BE49-F238E27FC236}">
                <a16:creationId xmlns:a16="http://schemas.microsoft.com/office/drawing/2014/main" id="{C212C83C-AD91-458E-BE0A-0E18BB4BD5C9}"/>
              </a:ext>
            </a:extLst>
          </p:cNvPr>
          <p:cNvSpPr/>
          <p:nvPr/>
        </p:nvSpPr>
        <p:spPr>
          <a:xfrm rot="5400000">
            <a:off x="7210525" y="3116254"/>
            <a:ext cx="551122" cy="673040"/>
          </a:xfrm>
          <a:prstGeom prst="up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680C3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0" name="Group 27">
            <a:extLst>
              <a:ext uri="{FF2B5EF4-FFF2-40B4-BE49-F238E27FC236}">
                <a16:creationId xmlns:a16="http://schemas.microsoft.com/office/drawing/2014/main" id="{3F275DA2-1B83-4061-A1F7-0E6AFDF43B23}"/>
              </a:ext>
            </a:extLst>
          </p:cNvPr>
          <p:cNvGrpSpPr/>
          <p:nvPr/>
        </p:nvGrpSpPr>
        <p:grpSpPr>
          <a:xfrm>
            <a:off x="7851820" y="4306439"/>
            <a:ext cx="3743881" cy="1448083"/>
            <a:chOff x="2541687" y="855591"/>
            <a:chExt cx="2357002" cy="1448083"/>
          </a:xfrm>
        </p:grpSpPr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0219C18D-6E89-4E0E-87F6-4CCAB8C9AEF4}"/>
                </a:ext>
              </a:extLst>
            </p:cNvPr>
            <p:cNvSpPr txBox="1"/>
            <p:nvPr/>
          </p:nvSpPr>
          <p:spPr>
            <a:xfrm>
              <a:off x="2541687" y="1288011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  Only development team have full access to application level and database level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Two side encrypted password (DB and on communication)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Only shop owner can see customer information</a:t>
              </a:r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34C94A88-381C-445F-92C7-FDE95523A01B}"/>
                </a:ext>
              </a:extLst>
            </p:cNvPr>
            <p:cNvSpPr txBox="1"/>
            <p:nvPr/>
          </p:nvSpPr>
          <p:spPr>
            <a:xfrm>
              <a:off x="2551705" y="855591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Security and privacy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Block Arc 25">
            <a:extLst>
              <a:ext uri="{FF2B5EF4-FFF2-40B4-BE49-F238E27FC236}">
                <a16:creationId xmlns:a16="http://schemas.microsoft.com/office/drawing/2014/main" id="{ABFFEE80-F481-4C24-9C57-1D47492348BF}"/>
              </a:ext>
            </a:extLst>
          </p:cNvPr>
          <p:cNvSpPr/>
          <p:nvPr/>
        </p:nvSpPr>
        <p:spPr>
          <a:xfrm>
            <a:off x="7179065" y="4738859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4" name="Group 27">
            <a:extLst>
              <a:ext uri="{FF2B5EF4-FFF2-40B4-BE49-F238E27FC236}">
                <a16:creationId xmlns:a16="http://schemas.microsoft.com/office/drawing/2014/main" id="{81FB9F12-3C5E-4E79-AC53-A9E9F8A25FAC}"/>
              </a:ext>
            </a:extLst>
          </p:cNvPr>
          <p:cNvGrpSpPr/>
          <p:nvPr/>
        </p:nvGrpSpPr>
        <p:grpSpPr>
          <a:xfrm>
            <a:off x="7851820" y="3072625"/>
            <a:ext cx="3743881" cy="784458"/>
            <a:chOff x="2550059" y="855591"/>
            <a:chExt cx="2357002" cy="784458"/>
          </a:xfrm>
        </p:grpSpPr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34617FD4-BE33-4927-8EB6-C70EA0AB01BF}"/>
                </a:ext>
              </a:extLst>
            </p:cNvPr>
            <p:cNvSpPr txBox="1"/>
            <p:nvPr/>
          </p:nvSpPr>
          <p:spPr>
            <a:xfrm>
              <a:off x="2550059" y="1178384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Minimizing time on database setup and maintenance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Allowing server quickly access data</a:t>
              </a:r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A40D1C5B-D2DC-4F7A-BE16-0C88D205E7D9}"/>
                </a:ext>
              </a:extLst>
            </p:cNvPr>
            <p:cNvSpPr txBox="1"/>
            <p:nvPr/>
          </p:nvSpPr>
          <p:spPr>
            <a:xfrm>
              <a:off x="2551705" y="855591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Benefit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4">
            <a:extLst>
              <a:ext uri="{FF2B5EF4-FFF2-40B4-BE49-F238E27FC236}">
                <a16:creationId xmlns:a16="http://schemas.microsoft.com/office/drawing/2014/main" id="{229BF23D-AF26-4307-B27F-48851613AEBF}"/>
              </a:ext>
            </a:extLst>
          </p:cNvPr>
          <p:cNvGrpSpPr/>
          <p:nvPr/>
        </p:nvGrpSpPr>
        <p:grpSpPr>
          <a:xfrm>
            <a:off x="7838519" y="759833"/>
            <a:ext cx="3743883" cy="553998"/>
            <a:chOff x="2551705" y="4283314"/>
            <a:chExt cx="2357003" cy="5539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8D1BCB-D1A6-46F9-BE53-B6918297F79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Must have internet connection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0E25FF-40F8-4AD8-B2BC-374AAE80DDE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Connectivity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8" name="Group 27">
            <a:extLst>
              <a:ext uri="{FF2B5EF4-FFF2-40B4-BE49-F238E27FC236}">
                <a16:creationId xmlns:a16="http://schemas.microsoft.com/office/drawing/2014/main" id="{3465FF3C-C0CA-423C-ABB8-9596D33664EF}"/>
              </a:ext>
            </a:extLst>
          </p:cNvPr>
          <p:cNvGrpSpPr/>
          <p:nvPr/>
        </p:nvGrpSpPr>
        <p:grpSpPr>
          <a:xfrm>
            <a:off x="7838519" y="2094416"/>
            <a:ext cx="3743883" cy="1189413"/>
            <a:chOff x="2551705" y="3647899"/>
            <a:chExt cx="2357003" cy="118941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B7FB6-D1AD-4E1D-97FB-C1EF6805750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9F5608-33E0-4549-9C41-2E7E49AD85C6}"/>
                </a:ext>
              </a:extLst>
            </p:cNvPr>
            <p:cNvSpPr txBox="1"/>
            <p:nvPr/>
          </p:nvSpPr>
          <p:spPr>
            <a:xfrm>
              <a:off x="2551705" y="3647899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Mobile browser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1" name="Chevron 2">
            <a:extLst>
              <a:ext uri="{FF2B5EF4-FFF2-40B4-BE49-F238E27FC236}">
                <a16:creationId xmlns:a16="http://schemas.microsoft.com/office/drawing/2014/main" id="{398909C3-96A5-48CD-B9A4-BEBAA6869A96}"/>
              </a:ext>
            </a:extLst>
          </p:cNvPr>
          <p:cNvSpPr/>
          <p:nvPr/>
        </p:nvSpPr>
        <p:spPr>
          <a:xfrm rot="5400000">
            <a:off x="7147144" y="840104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084" name="Picture 12" descr="Client Svg Png Icon Free Download (#135335) - OnlineWebFonts.COM">
            <a:extLst>
              <a:ext uri="{FF2B5EF4-FFF2-40B4-BE49-F238E27FC236}">
                <a16:creationId xmlns:a16="http://schemas.microsoft.com/office/drawing/2014/main" id="{CEE4EB9A-0039-4568-ADD4-FA9CBE363CB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4004"/>
          <a:stretch>
            <a:fillRect/>
          </a:stretch>
        </p:blipFill>
        <p:spPr bwMode="auto">
          <a:xfrm>
            <a:off x="754101" y="1097815"/>
            <a:ext cx="4353481" cy="40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46CEA39-9163-4B1C-B6DB-8D2D1A59C3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87" t="47780" r="18519" b="28045"/>
          <a:stretch/>
        </p:blipFill>
        <p:spPr>
          <a:xfrm>
            <a:off x="5912529" y="2711894"/>
            <a:ext cx="6109234" cy="1280081"/>
          </a:xfrm>
          <a:prstGeom prst="rect">
            <a:avLst/>
          </a:prstGeom>
        </p:spPr>
      </p:pic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3F089097-2290-436B-A3B7-B42733EFB5A1}"/>
              </a:ext>
            </a:extLst>
          </p:cNvPr>
          <p:cNvSpPr/>
          <p:nvPr/>
        </p:nvSpPr>
        <p:spPr>
          <a:xfrm>
            <a:off x="7203405" y="1998167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B509E2A8-3CD2-4E1E-99B4-3CE55C0B6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4" t="43271" r="18665" b="37390"/>
          <a:stretch/>
        </p:blipFill>
        <p:spPr>
          <a:xfrm>
            <a:off x="5912529" y="5192843"/>
            <a:ext cx="6109234" cy="1025253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565CFDB0-7B01-40A8-89E2-4CA23CE94EAB}"/>
              </a:ext>
            </a:extLst>
          </p:cNvPr>
          <p:cNvSpPr/>
          <p:nvPr/>
        </p:nvSpPr>
        <p:spPr>
          <a:xfrm>
            <a:off x="7149566" y="4397332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F157D0F5-A863-4689-A837-A70F2C094041}"/>
              </a:ext>
            </a:extLst>
          </p:cNvPr>
          <p:cNvSpPr txBox="1"/>
          <p:nvPr/>
        </p:nvSpPr>
        <p:spPr>
          <a:xfrm>
            <a:off x="7838519" y="4397332"/>
            <a:ext cx="3712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Desktop browser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9" name="TextBox 80">
            <a:extLst>
              <a:ext uri="{FF2B5EF4-FFF2-40B4-BE49-F238E27FC236}">
                <a16:creationId xmlns:a16="http://schemas.microsoft.com/office/drawing/2014/main" id="{A868E54B-60BB-46E8-B816-F009FEC921FD}"/>
              </a:ext>
            </a:extLst>
          </p:cNvPr>
          <p:cNvSpPr txBox="1"/>
          <p:nvPr/>
        </p:nvSpPr>
        <p:spPr>
          <a:xfrm>
            <a:off x="2234080" y="5305031"/>
            <a:ext cx="12104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2C2F45"/>
                </a:solidFill>
                <a:effectLst/>
                <a:uLnTx/>
                <a:uFillTx/>
                <a:latin typeface="Arial"/>
                <a:cs typeface="Arial" pitchFamily="34" charset="0"/>
              </a:rPr>
              <a:t>Client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2C2F45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951022A0-A1D4-44AE-ADE7-25D257550341}"/>
              </a:ext>
            </a:extLst>
          </p:cNvPr>
          <p:cNvSpPr txBox="1"/>
          <p:nvPr/>
        </p:nvSpPr>
        <p:spPr>
          <a:xfrm>
            <a:off x="7149566" y="6474998"/>
            <a:ext cx="4872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rPr>
              <a:t>Source: https://getbootstrap.com/docs/4.0/getting-started/browsers-devices/</a:t>
            </a:r>
          </a:p>
        </p:txBody>
      </p:sp>
    </p:spTree>
    <p:extLst>
      <p:ext uri="{BB962C8B-B14F-4D97-AF65-F5344CB8AC3E}">
        <p14:creationId xmlns:p14="http://schemas.microsoft.com/office/powerpoint/2010/main" val="3566668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Model pattern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MVC – Model View Controller pattern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26" name="Picture 2" descr="ASP.NET MVC 5 with WebAPI, AngularJS and Bootstrap | Softedge IT">
            <a:extLst>
              <a:ext uri="{FF2B5EF4-FFF2-40B4-BE49-F238E27FC236}">
                <a16:creationId xmlns:a16="http://schemas.microsoft.com/office/drawing/2014/main" id="{651F6EAF-E3E0-4333-BCD7-55BCAB09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56" y="2163465"/>
            <a:ext cx="33337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540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model</a:t>
            </a:r>
          </a:p>
        </p:txBody>
      </p:sp>
      <p:pic>
        <p:nvPicPr>
          <p:cNvPr id="42" name="Content Placeholder 3">
            <a:extLst>
              <a:ext uri="{FF2B5EF4-FFF2-40B4-BE49-F238E27FC236}">
                <a16:creationId xmlns:a16="http://schemas.microsoft.com/office/drawing/2014/main" id="{EA962435-E279-4F5F-B087-A726A4DEEA4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514" y="1253330"/>
            <a:ext cx="6675119" cy="5239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(Controller)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6754BBA-1B20-432C-AC38-04E9EFAF13FB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14" y="1175782"/>
            <a:ext cx="10424160" cy="5342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59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(Model) 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F692039-5F9C-4AC7-B496-EFDE446BC9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35100"/>
            <a:ext cx="10391503" cy="5226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10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(View)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4126A5-6E59-45A8-99AE-2E3A3E85B26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274" y="1430508"/>
            <a:ext cx="10319657" cy="5120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2784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16" y="195751"/>
            <a:ext cx="5245768" cy="81942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4579FB-4173-4497-9DA3-A646822E0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63304"/>
              </p:ext>
            </p:extLst>
          </p:nvPr>
        </p:nvGraphicFramePr>
        <p:xfrm>
          <a:off x="577516" y="834189"/>
          <a:ext cx="11085095" cy="5678906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4019869">
                  <a:extLst>
                    <a:ext uri="{9D8B030D-6E8A-4147-A177-3AD203B41FA5}">
                      <a16:colId xmlns:a16="http://schemas.microsoft.com/office/drawing/2014/main" val="964520670"/>
                    </a:ext>
                  </a:extLst>
                </a:gridCol>
                <a:gridCol w="7065226">
                  <a:extLst>
                    <a:ext uri="{9D8B030D-6E8A-4147-A177-3AD203B41FA5}">
                      <a16:colId xmlns:a16="http://schemas.microsoft.com/office/drawing/2014/main" val="1562783321"/>
                    </a:ext>
                  </a:extLst>
                </a:gridCol>
              </a:tblGrid>
              <a:tr h="783297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The problem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-Customers have to go to a shop to see and buy its products.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743958"/>
                  </a:ext>
                </a:extLst>
              </a:tr>
              <a:tr h="391649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Affects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-Small shops, customers, SMEs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542344"/>
                  </a:ext>
                </a:extLst>
              </a:tr>
              <a:tr h="1566595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The impact of which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-It’s inconvenient for customers whose location is far away from the shop. Because of the distance, most likely a shop is only known by the people in local area.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5855303"/>
                  </a:ext>
                </a:extLst>
              </a:tr>
              <a:tr h="2937365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A successful solution would be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- Customers can buy products online without going to the shop</a:t>
                      </a:r>
                    </a:p>
                    <a:p>
                      <a:pPr marL="457200"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- Shop’s profit increased.</a:t>
                      </a:r>
                    </a:p>
                    <a:p>
                      <a:pPr marL="457200"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- Small shops can gain more reputation and introduce their products to more people.</a:t>
                      </a:r>
                    </a:p>
                    <a:p>
                      <a:pPr marL="457200" algn="l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500" dirty="0">
                          <a:effectLst/>
                        </a:rPr>
                        <a:t>- Promote economic development</a:t>
                      </a:r>
                      <a:endParaRPr lang="en-US" sz="2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5497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61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E900971-A612-4F49-AE72-9D67075D2698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1371"/>
          <a:stretch/>
        </p:blipFill>
        <p:spPr>
          <a:xfrm>
            <a:off x="3544441" y="1158240"/>
            <a:ext cx="5103117" cy="536025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(Database)</a:t>
            </a:r>
          </a:p>
        </p:txBody>
      </p:sp>
    </p:spTree>
    <p:extLst>
      <p:ext uri="{BB962C8B-B14F-4D97-AF65-F5344CB8AC3E}">
        <p14:creationId xmlns:p14="http://schemas.microsoft.com/office/powerpoint/2010/main" val="3577041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922FBBF-7CF7-40C6-9D25-D726119F52F8}"/>
              </a:ext>
            </a:extLst>
          </p:cNvPr>
          <p:cNvGrpSpPr/>
          <p:nvPr/>
        </p:nvGrpSpPr>
        <p:grpSpPr>
          <a:xfrm rot="20187535">
            <a:off x="2519008" y="2654763"/>
            <a:ext cx="471384" cy="597772"/>
            <a:chOff x="3790950" y="1741170"/>
            <a:chExt cx="2447925" cy="2907029"/>
          </a:xfrm>
        </p:grpSpPr>
        <p:grpSp>
          <p:nvGrpSpPr>
            <p:cNvPr id="116" name="Graphic 3">
              <a:extLst>
                <a:ext uri="{FF2B5EF4-FFF2-40B4-BE49-F238E27FC236}">
                  <a16:creationId xmlns:a16="http://schemas.microsoft.com/office/drawing/2014/main" id="{62425FCF-722F-48A5-8D57-BD15B4785DCE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43BA768-6F65-40C0-8B6D-8FE77CF49142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B41327F-EEF8-45F4-8701-2742FB36772B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E130CC0-649C-4728-9B33-EB116A52B599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1235C94-F577-48F1-AF22-C2064C475952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B9E7D4A-064F-4D7D-AEFB-9E1675E2C34B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25EA908-008D-495E-8A1B-97C3A4FFB7F1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0309870-8162-44C0-A683-2D3130314C3A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9" name="그룹 95">
            <a:extLst>
              <a:ext uri="{FF2B5EF4-FFF2-40B4-BE49-F238E27FC236}">
                <a16:creationId xmlns:a16="http://schemas.microsoft.com/office/drawing/2014/main" id="{3B4260DA-8282-45EF-B805-F0830FFFD041}"/>
              </a:ext>
            </a:extLst>
          </p:cNvPr>
          <p:cNvGrpSpPr/>
          <p:nvPr/>
        </p:nvGrpSpPr>
        <p:grpSpPr>
          <a:xfrm rot="1153036">
            <a:off x="880356" y="2170788"/>
            <a:ext cx="948954" cy="1120849"/>
            <a:chOff x="6380731" y="3501815"/>
            <a:chExt cx="2051981" cy="2269681"/>
          </a:xfrm>
        </p:grpSpPr>
        <p:sp>
          <p:nvSpPr>
            <p:cNvPr id="110" name="Freeform 3">
              <a:extLst>
                <a:ext uri="{FF2B5EF4-FFF2-40B4-BE49-F238E27FC236}">
                  <a16:creationId xmlns:a16="http://schemas.microsoft.com/office/drawing/2014/main" id="{4FE33892-C0F0-4EDE-A8CD-6FCF89C9787E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 4">
              <a:extLst>
                <a:ext uri="{FF2B5EF4-FFF2-40B4-BE49-F238E27FC236}">
                  <a16:creationId xmlns:a16="http://schemas.microsoft.com/office/drawing/2014/main" id="{16F880FB-8FD6-48D0-B4C2-7FE0F0A6DBCD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2463F5BA-5711-48C6-BEFD-4D9543650D75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62DB4B02-C504-48E9-8F15-48777C55B1F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 65">
              <a:extLst>
                <a:ext uri="{FF2B5EF4-FFF2-40B4-BE49-F238E27FC236}">
                  <a16:creationId xmlns:a16="http://schemas.microsoft.com/office/drawing/2014/main" id="{E3641433-2EE1-4C89-B677-DEAF57EBD897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4648A7D2-DA8F-40E1-9DBB-A25B8BBF210B}"/>
              </a:ext>
            </a:extLst>
          </p:cNvPr>
          <p:cNvSpPr/>
          <p:nvPr/>
        </p:nvSpPr>
        <p:spPr>
          <a:xfrm rot="19740589">
            <a:off x="1164267" y="3552303"/>
            <a:ext cx="485882" cy="258006"/>
          </a:xfrm>
          <a:custGeom>
            <a:avLst/>
            <a:gdLst>
              <a:gd name="connsiteX0" fmla="*/ 1677443 w 1743075"/>
              <a:gd name="connsiteY0" fmla="*/ 330518 h 866775"/>
              <a:gd name="connsiteX1" fmla="*/ 1438365 w 1743075"/>
              <a:gd name="connsiteY1" fmla="*/ 142875 h 866775"/>
              <a:gd name="connsiteX2" fmla="*/ 1195478 w 1743075"/>
              <a:gd name="connsiteY2" fmla="*/ 384810 h 866775"/>
              <a:gd name="connsiteX3" fmla="*/ 1186905 w 1743075"/>
              <a:gd name="connsiteY3" fmla="*/ 381953 h 866775"/>
              <a:gd name="connsiteX4" fmla="*/ 1350735 w 1743075"/>
              <a:gd name="connsiteY4" fmla="*/ 97155 h 866775"/>
              <a:gd name="connsiteX5" fmla="*/ 1239293 w 1743075"/>
              <a:gd name="connsiteY5" fmla="*/ 55245 h 866775"/>
              <a:gd name="connsiteX6" fmla="*/ 922110 w 1743075"/>
              <a:gd name="connsiteY6" fmla="*/ 351472 h 866775"/>
              <a:gd name="connsiteX7" fmla="*/ 913538 w 1743075"/>
              <a:gd name="connsiteY7" fmla="*/ 348615 h 866775"/>
              <a:gd name="connsiteX8" fmla="*/ 1108800 w 1743075"/>
              <a:gd name="connsiteY8" fmla="*/ 23813 h 866775"/>
              <a:gd name="connsiteX9" fmla="*/ 997358 w 1743075"/>
              <a:gd name="connsiteY9" fmla="*/ 8572 h 866775"/>
              <a:gd name="connsiteX10" fmla="*/ 612548 w 1743075"/>
              <a:gd name="connsiteY10" fmla="*/ 350520 h 866775"/>
              <a:gd name="connsiteX11" fmla="*/ 603975 w 1743075"/>
              <a:gd name="connsiteY11" fmla="*/ 347663 h 866775"/>
              <a:gd name="connsiteX12" fmla="*/ 818288 w 1743075"/>
              <a:gd name="connsiteY12" fmla="*/ 0 h 866775"/>
              <a:gd name="connsiteX13" fmla="*/ 746850 w 1743075"/>
              <a:gd name="connsiteY13" fmla="*/ 7620 h 866775"/>
              <a:gd name="connsiteX14" fmla="*/ 696368 w 1743075"/>
              <a:gd name="connsiteY14" fmla="*/ 13335 h 866775"/>
              <a:gd name="connsiteX15" fmla="*/ 319178 w 1743075"/>
              <a:gd name="connsiteY15" fmla="*/ 350520 h 866775"/>
              <a:gd name="connsiteX16" fmla="*/ 310605 w 1743075"/>
              <a:gd name="connsiteY16" fmla="*/ 347663 h 866775"/>
              <a:gd name="connsiteX17" fmla="*/ 474435 w 1743075"/>
              <a:gd name="connsiteY17" fmla="*/ 62865 h 866775"/>
              <a:gd name="connsiteX18" fmla="*/ 329655 w 1743075"/>
              <a:gd name="connsiteY18" fmla="*/ 126682 h 866775"/>
              <a:gd name="connsiteX19" fmla="*/ 222975 w 1743075"/>
              <a:gd name="connsiteY19" fmla="*/ 192405 h 866775"/>
              <a:gd name="connsiteX20" fmla="*/ 21045 w 1743075"/>
              <a:gd name="connsiteY20" fmla="*/ 421957 h 866775"/>
              <a:gd name="connsiteX21" fmla="*/ 137250 w 1743075"/>
              <a:gd name="connsiteY21" fmla="*/ 749618 h 866775"/>
              <a:gd name="connsiteX22" fmla="*/ 305843 w 1743075"/>
              <a:gd name="connsiteY22" fmla="*/ 816293 h 866775"/>
              <a:gd name="connsiteX23" fmla="*/ 1135470 w 1743075"/>
              <a:gd name="connsiteY23" fmla="*/ 860107 h 866775"/>
              <a:gd name="connsiteX24" fmla="*/ 1544093 w 1743075"/>
              <a:gd name="connsiteY24" fmla="*/ 781050 h 866775"/>
              <a:gd name="connsiteX25" fmla="*/ 1677443 w 1743075"/>
              <a:gd name="connsiteY25" fmla="*/ 330518 h 8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743075" h="866775">
                <a:moveTo>
                  <a:pt x="1677443" y="330518"/>
                </a:moveTo>
                <a:cubicBezTo>
                  <a:pt x="1617435" y="242888"/>
                  <a:pt x="1528853" y="193357"/>
                  <a:pt x="1438365" y="142875"/>
                </a:cubicBezTo>
                <a:cubicBezTo>
                  <a:pt x="1335495" y="220028"/>
                  <a:pt x="1230720" y="311468"/>
                  <a:pt x="1195478" y="384810"/>
                </a:cubicBezTo>
                <a:cubicBezTo>
                  <a:pt x="1193573" y="389572"/>
                  <a:pt x="1185953" y="387668"/>
                  <a:pt x="1186905" y="381953"/>
                </a:cubicBezTo>
                <a:cubicBezTo>
                  <a:pt x="1198335" y="310515"/>
                  <a:pt x="1270725" y="200025"/>
                  <a:pt x="1350735" y="97155"/>
                </a:cubicBezTo>
                <a:cubicBezTo>
                  <a:pt x="1316445" y="80963"/>
                  <a:pt x="1279298" y="66675"/>
                  <a:pt x="1239293" y="55245"/>
                </a:cubicBezTo>
                <a:cubicBezTo>
                  <a:pt x="1119278" y="140018"/>
                  <a:pt x="965925" y="260032"/>
                  <a:pt x="922110" y="351472"/>
                </a:cubicBezTo>
                <a:cubicBezTo>
                  <a:pt x="920205" y="356235"/>
                  <a:pt x="912585" y="354330"/>
                  <a:pt x="913538" y="348615"/>
                </a:cubicBezTo>
                <a:cubicBezTo>
                  <a:pt x="926873" y="267653"/>
                  <a:pt x="1018313" y="137160"/>
                  <a:pt x="1108800" y="23813"/>
                </a:cubicBezTo>
                <a:cubicBezTo>
                  <a:pt x="1072605" y="17145"/>
                  <a:pt x="1035458" y="12382"/>
                  <a:pt x="997358" y="8572"/>
                </a:cubicBezTo>
                <a:cubicBezTo>
                  <a:pt x="875438" y="89535"/>
                  <a:pt x="664935" y="240982"/>
                  <a:pt x="612548" y="350520"/>
                </a:cubicBezTo>
                <a:cubicBezTo>
                  <a:pt x="610643" y="355282"/>
                  <a:pt x="603023" y="353378"/>
                  <a:pt x="603975" y="347663"/>
                </a:cubicBezTo>
                <a:cubicBezTo>
                  <a:pt x="618263" y="260985"/>
                  <a:pt x="721133" y="118110"/>
                  <a:pt x="818288" y="0"/>
                </a:cubicBezTo>
                <a:cubicBezTo>
                  <a:pt x="794475" y="953"/>
                  <a:pt x="772568" y="3810"/>
                  <a:pt x="746850" y="7620"/>
                </a:cubicBezTo>
                <a:cubicBezTo>
                  <a:pt x="729705" y="9525"/>
                  <a:pt x="712560" y="11430"/>
                  <a:pt x="696368" y="13335"/>
                </a:cubicBezTo>
                <a:cubicBezTo>
                  <a:pt x="573495" y="95250"/>
                  <a:pt x="370613" y="242888"/>
                  <a:pt x="319178" y="350520"/>
                </a:cubicBezTo>
                <a:cubicBezTo>
                  <a:pt x="317273" y="355282"/>
                  <a:pt x="309653" y="353378"/>
                  <a:pt x="310605" y="347663"/>
                </a:cubicBezTo>
                <a:cubicBezTo>
                  <a:pt x="322035" y="276225"/>
                  <a:pt x="395378" y="165735"/>
                  <a:pt x="474435" y="62865"/>
                </a:cubicBezTo>
                <a:cubicBezTo>
                  <a:pt x="421095" y="80963"/>
                  <a:pt x="372518" y="102870"/>
                  <a:pt x="329655" y="126682"/>
                </a:cubicBezTo>
                <a:cubicBezTo>
                  <a:pt x="292508" y="145732"/>
                  <a:pt x="256313" y="167640"/>
                  <a:pt x="222975" y="192405"/>
                </a:cubicBezTo>
                <a:cubicBezTo>
                  <a:pt x="135345" y="258128"/>
                  <a:pt x="60098" y="316230"/>
                  <a:pt x="21045" y="421957"/>
                </a:cubicBezTo>
                <a:cubicBezTo>
                  <a:pt x="-29437" y="559118"/>
                  <a:pt x="11520" y="674370"/>
                  <a:pt x="137250" y="749618"/>
                </a:cubicBezTo>
                <a:cubicBezTo>
                  <a:pt x="189638" y="781050"/>
                  <a:pt x="246788" y="802005"/>
                  <a:pt x="305843" y="816293"/>
                </a:cubicBezTo>
                <a:cubicBezTo>
                  <a:pt x="576353" y="881063"/>
                  <a:pt x="860198" y="876300"/>
                  <a:pt x="1135470" y="860107"/>
                </a:cubicBezTo>
                <a:cubicBezTo>
                  <a:pt x="1271678" y="852488"/>
                  <a:pt x="1416458" y="834390"/>
                  <a:pt x="1544093" y="781050"/>
                </a:cubicBezTo>
                <a:cubicBezTo>
                  <a:pt x="1753643" y="695325"/>
                  <a:pt x="1805078" y="516255"/>
                  <a:pt x="1677443" y="33051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0" name="Freeform 18">
            <a:extLst>
              <a:ext uri="{FF2B5EF4-FFF2-40B4-BE49-F238E27FC236}">
                <a16:creationId xmlns:a16="http://schemas.microsoft.com/office/drawing/2014/main" id="{5696A315-B922-4290-A652-9A707B0DE6C3}"/>
              </a:ext>
            </a:extLst>
          </p:cNvPr>
          <p:cNvSpPr/>
          <p:nvPr/>
        </p:nvSpPr>
        <p:spPr>
          <a:xfrm rot="2350217">
            <a:off x="1537672" y="3122375"/>
            <a:ext cx="437528" cy="377076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7D237BB-099F-4F5B-A2D2-86938374E74B}"/>
              </a:ext>
            </a:extLst>
          </p:cNvPr>
          <p:cNvGrpSpPr/>
          <p:nvPr/>
        </p:nvGrpSpPr>
        <p:grpSpPr>
          <a:xfrm rot="3147218">
            <a:off x="884392" y="1647561"/>
            <a:ext cx="712512" cy="360013"/>
            <a:chOff x="5163072" y="3396567"/>
            <a:chExt cx="1946746" cy="105037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371B0-A83B-4B67-A923-DFE0E1E797E5}"/>
                </a:ext>
              </a:extLst>
            </p:cNvPr>
            <p:cNvGrpSpPr/>
            <p:nvPr/>
          </p:nvGrpSpPr>
          <p:grpSpPr>
            <a:xfrm>
              <a:off x="5163072" y="3396567"/>
              <a:ext cx="1946746" cy="1050372"/>
              <a:chOff x="5163072" y="3396567"/>
              <a:chExt cx="1946746" cy="1050372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3FA29EAD-9E04-432A-9889-E5D32BE51763}"/>
                  </a:ext>
                </a:extLst>
              </p:cNvPr>
              <p:cNvGrpSpPr/>
              <p:nvPr/>
            </p:nvGrpSpPr>
            <p:grpSpPr>
              <a:xfrm>
                <a:off x="5163072" y="3396567"/>
                <a:ext cx="1946746" cy="1050372"/>
                <a:chOff x="4552948" y="3928227"/>
                <a:chExt cx="3086104" cy="1665116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C11A41FC-93D4-4CAB-9B8B-2A0EABFDE2DA}"/>
                    </a:ext>
                  </a:extLst>
                </p:cNvPr>
                <p:cNvGrpSpPr/>
                <p:nvPr/>
              </p:nvGrpSpPr>
              <p:grpSpPr>
                <a:xfrm>
                  <a:off x="4552948" y="3928227"/>
                  <a:ext cx="3086104" cy="1219660"/>
                  <a:chOff x="4552948" y="3928227"/>
                  <a:chExt cx="3086104" cy="1219660"/>
                </a:xfrm>
              </p:grpSpPr>
              <p:sp>
                <p:nvSpPr>
                  <p:cNvPr id="92" name="Freeform 50">
                    <a:extLst>
                      <a:ext uri="{FF2B5EF4-FFF2-40B4-BE49-F238E27FC236}">
                        <a16:creationId xmlns:a16="http://schemas.microsoft.com/office/drawing/2014/main" id="{1FD8BD11-4527-4A0A-893B-A5660EE36E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52948" y="3928227"/>
                    <a:ext cx="3086104" cy="1219660"/>
                  </a:xfrm>
                  <a:custGeom>
                    <a:avLst/>
                    <a:gdLst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90195 w 3086104"/>
                      <a:gd name="connsiteY9" fmla="*/ 1219659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3057773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805134 w 3086104"/>
                      <a:gd name="connsiteY9" fmla="*/ 1198393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7 h 1219659"/>
                      <a:gd name="connsiteX1" fmla="*/ 2520756 w 3086104"/>
                      <a:gd name="connsiteY1" fmla="*/ 334765 h 1219659"/>
                      <a:gd name="connsiteX2" fmla="*/ 2979548 w 3086104"/>
                      <a:gd name="connsiteY2" fmla="*/ 86354 h 1219659"/>
                      <a:gd name="connsiteX3" fmla="*/ 3079692 w 3086104"/>
                      <a:gd name="connsiteY3" fmla="*/ 734315 h 1219659"/>
                      <a:gd name="connsiteX4" fmla="*/ 3074395 w 3086104"/>
                      <a:gd name="connsiteY4" fmla="*/ 812797 h 1219659"/>
                      <a:gd name="connsiteX5" fmla="*/ 3082575 w 3086104"/>
                      <a:gd name="connsiteY5" fmla="*/ 812705 h 1219659"/>
                      <a:gd name="connsiteX6" fmla="*/ 3068459 w 3086104"/>
                      <a:gd name="connsiteY6" fmla="*/ 1028900 h 1219659"/>
                      <a:gd name="connsiteX7" fmla="*/ 3061713 w 3086104"/>
                      <a:gd name="connsiteY7" fmla="*/ 1026217 h 1219659"/>
                      <a:gd name="connsiteX8" fmla="*/ 2993977 w 3086104"/>
                      <a:gd name="connsiteY8" fmla="*/ 1049051 h 1219659"/>
                      <a:gd name="connsiteX9" fmla="*/ 2730706 w 3086104"/>
                      <a:gd name="connsiteY9" fmla="*/ 1166496 h 1219659"/>
                      <a:gd name="connsiteX10" fmla="*/ 842291 w 3086104"/>
                      <a:gd name="connsiteY10" fmla="*/ 1219659 h 1219659"/>
                      <a:gd name="connsiteX11" fmla="*/ 89517 w 3086104"/>
                      <a:gd name="connsiteY11" fmla="*/ 1076627 h 1219659"/>
                      <a:gd name="connsiteX12" fmla="*/ 52962 w 3086104"/>
                      <a:gd name="connsiteY12" fmla="*/ 1048081 h 1219659"/>
                      <a:gd name="connsiteX13" fmla="*/ 18574 w 3086104"/>
                      <a:gd name="connsiteY13" fmla="*/ 1023623 h 1219659"/>
                      <a:gd name="connsiteX14" fmla="*/ 126214 w 3086104"/>
                      <a:gd name="connsiteY14" fmla="*/ 627221 h 1219659"/>
                      <a:gd name="connsiteX15" fmla="*/ 1013800 w 3086104"/>
                      <a:gd name="connsiteY15" fmla="*/ 442234 h 1219659"/>
                      <a:gd name="connsiteX16" fmla="*/ 1971970 w 3086104"/>
                      <a:gd name="connsiteY16" fmla="*/ 27 h 1219659"/>
                      <a:gd name="connsiteX0" fmla="*/ 1971970 w 3086104"/>
                      <a:gd name="connsiteY0" fmla="*/ 29 h 1219661"/>
                      <a:gd name="connsiteX1" fmla="*/ 2520756 w 3086104"/>
                      <a:gd name="connsiteY1" fmla="*/ 334767 h 1219661"/>
                      <a:gd name="connsiteX2" fmla="*/ 3000813 w 3086104"/>
                      <a:gd name="connsiteY2" fmla="*/ 171417 h 1219661"/>
                      <a:gd name="connsiteX3" fmla="*/ 3079692 w 3086104"/>
                      <a:gd name="connsiteY3" fmla="*/ 734317 h 1219661"/>
                      <a:gd name="connsiteX4" fmla="*/ 3074395 w 3086104"/>
                      <a:gd name="connsiteY4" fmla="*/ 812799 h 1219661"/>
                      <a:gd name="connsiteX5" fmla="*/ 3082575 w 3086104"/>
                      <a:gd name="connsiteY5" fmla="*/ 812707 h 1219661"/>
                      <a:gd name="connsiteX6" fmla="*/ 3068459 w 3086104"/>
                      <a:gd name="connsiteY6" fmla="*/ 1028902 h 1219661"/>
                      <a:gd name="connsiteX7" fmla="*/ 3061713 w 3086104"/>
                      <a:gd name="connsiteY7" fmla="*/ 1026219 h 1219661"/>
                      <a:gd name="connsiteX8" fmla="*/ 2993977 w 3086104"/>
                      <a:gd name="connsiteY8" fmla="*/ 1049053 h 1219661"/>
                      <a:gd name="connsiteX9" fmla="*/ 2730706 w 3086104"/>
                      <a:gd name="connsiteY9" fmla="*/ 1166498 h 1219661"/>
                      <a:gd name="connsiteX10" fmla="*/ 842291 w 3086104"/>
                      <a:gd name="connsiteY10" fmla="*/ 1219661 h 1219661"/>
                      <a:gd name="connsiteX11" fmla="*/ 89517 w 3086104"/>
                      <a:gd name="connsiteY11" fmla="*/ 1076629 h 1219661"/>
                      <a:gd name="connsiteX12" fmla="*/ 52962 w 3086104"/>
                      <a:gd name="connsiteY12" fmla="*/ 1048083 h 1219661"/>
                      <a:gd name="connsiteX13" fmla="*/ 18574 w 3086104"/>
                      <a:gd name="connsiteY13" fmla="*/ 1023625 h 1219661"/>
                      <a:gd name="connsiteX14" fmla="*/ 126214 w 3086104"/>
                      <a:gd name="connsiteY14" fmla="*/ 627223 h 1219661"/>
                      <a:gd name="connsiteX15" fmla="*/ 1013800 w 3086104"/>
                      <a:gd name="connsiteY15" fmla="*/ 442236 h 1219661"/>
                      <a:gd name="connsiteX16" fmla="*/ 1971970 w 3086104"/>
                      <a:gd name="connsiteY16" fmla="*/ 29 h 1219661"/>
                      <a:gd name="connsiteX0" fmla="*/ 1971970 w 3086104"/>
                      <a:gd name="connsiteY0" fmla="*/ 28 h 1219660"/>
                      <a:gd name="connsiteX1" fmla="*/ 2520756 w 3086104"/>
                      <a:gd name="connsiteY1" fmla="*/ 334766 h 1219660"/>
                      <a:gd name="connsiteX2" fmla="*/ 3000813 w 3086104"/>
                      <a:gd name="connsiteY2" fmla="*/ 171416 h 1219660"/>
                      <a:gd name="connsiteX3" fmla="*/ 3079692 w 3086104"/>
                      <a:gd name="connsiteY3" fmla="*/ 734316 h 1219660"/>
                      <a:gd name="connsiteX4" fmla="*/ 3074395 w 3086104"/>
                      <a:gd name="connsiteY4" fmla="*/ 812798 h 1219660"/>
                      <a:gd name="connsiteX5" fmla="*/ 3082575 w 3086104"/>
                      <a:gd name="connsiteY5" fmla="*/ 812706 h 1219660"/>
                      <a:gd name="connsiteX6" fmla="*/ 3068459 w 3086104"/>
                      <a:gd name="connsiteY6" fmla="*/ 1028901 h 1219660"/>
                      <a:gd name="connsiteX7" fmla="*/ 3061713 w 3086104"/>
                      <a:gd name="connsiteY7" fmla="*/ 1026218 h 1219660"/>
                      <a:gd name="connsiteX8" fmla="*/ 2993977 w 3086104"/>
                      <a:gd name="connsiteY8" fmla="*/ 1049052 h 1219660"/>
                      <a:gd name="connsiteX9" fmla="*/ 2730706 w 3086104"/>
                      <a:gd name="connsiteY9" fmla="*/ 1166497 h 1219660"/>
                      <a:gd name="connsiteX10" fmla="*/ 842291 w 3086104"/>
                      <a:gd name="connsiteY10" fmla="*/ 1219660 h 1219660"/>
                      <a:gd name="connsiteX11" fmla="*/ 89517 w 3086104"/>
                      <a:gd name="connsiteY11" fmla="*/ 1076628 h 1219660"/>
                      <a:gd name="connsiteX12" fmla="*/ 52962 w 3086104"/>
                      <a:gd name="connsiteY12" fmla="*/ 1048082 h 1219660"/>
                      <a:gd name="connsiteX13" fmla="*/ 18574 w 3086104"/>
                      <a:gd name="connsiteY13" fmla="*/ 1023624 h 1219660"/>
                      <a:gd name="connsiteX14" fmla="*/ 126214 w 3086104"/>
                      <a:gd name="connsiteY14" fmla="*/ 627222 h 1219660"/>
                      <a:gd name="connsiteX15" fmla="*/ 1013800 w 3086104"/>
                      <a:gd name="connsiteY15" fmla="*/ 442235 h 1219660"/>
                      <a:gd name="connsiteX16" fmla="*/ 1971970 w 3086104"/>
                      <a:gd name="connsiteY16" fmla="*/ 28 h 121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3086104" h="1219660">
                        <a:moveTo>
                          <a:pt x="1971970" y="28"/>
                        </a:moveTo>
                        <a:cubicBezTo>
                          <a:pt x="1982557" y="-3496"/>
                          <a:pt x="2179161" y="327466"/>
                          <a:pt x="2520756" y="334766"/>
                        </a:cubicBezTo>
                        <a:cubicBezTo>
                          <a:pt x="2694553" y="338480"/>
                          <a:pt x="3000813" y="171416"/>
                          <a:pt x="3000813" y="171416"/>
                        </a:cubicBezTo>
                        <a:cubicBezTo>
                          <a:pt x="3000813" y="171416"/>
                          <a:pt x="3088980" y="341291"/>
                          <a:pt x="3079692" y="734316"/>
                        </a:cubicBezTo>
                        <a:lnTo>
                          <a:pt x="3074395" y="812798"/>
                        </a:lnTo>
                        <a:lnTo>
                          <a:pt x="3082575" y="812706"/>
                        </a:lnTo>
                        <a:cubicBezTo>
                          <a:pt x="3082575" y="812706"/>
                          <a:pt x="3096691" y="899881"/>
                          <a:pt x="3068459" y="1028901"/>
                        </a:cubicBezTo>
                        <a:lnTo>
                          <a:pt x="3061713" y="1026218"/>
                        </a:lnTo>
                        <a:lnTo>
                          <a:pt x="2993977" y="1049052"/>
                        </a:lnTo>
                        <a:cubicBezTo>
                          <a:pt x="2960462" y="1177132"/>
                          <a:pt x="2782345" y="1166497"/>
                          <a:pt x="2730706" y="1166497"/>
                        </a:cubicBezTo>
                        <a:cubicBezTo>
                          <a:pt x="2048071" y="1166497"/>
                          <a:pt x="1524926" y="1219660"/>
                          <a:pt x="842291" y="1219660"/>
                        </a:cubicBezTo>
                        <a:cubicBezTo>
                          <a:pt x="391002" y="1219660"/>
                          <a:pt x="182460" y="1137928"/>
                          <a:pt x="89517" y="1076628"/>
                        </a:cubicBezTo>
                        <a:lnTo>
                          <a:pt x="52962" y="1048082"/>
                        </a:lnTo>
                        <a:lnTo>
                          <a:pt x="18574" y="1023624"/>
                        </a:lnTo>
                        <a:cubicBezTo>
                          <a:pt x="18574" y="1023624"/>
                          <a:pt x="-66126" y="671267"/>
                          <a:pt x="126214" y="627222"/>
                        </a:cubicBezTo>
                        <a:cubicBezTo>
                          <a:pt x="320318" y="581416"/>
                          <a:pt x="502071" y="662458"/>
                          <a:pt x="1013800" y="442235"/>
                        </a:cubicBezTo>
                        <a:cubicBezTo>
                          <a:pt x="1244961" y="341814"/>
                          <a:pt x="1546705" y="190300"/>
                          <a:pt x="1971970" y="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15C15FBA-90BD-4642-8FF3-08028992DFAE}"/>
                      </a:ext>
                    </a:extLst>
                  </p:cNvPr>
                  <p:cNvGrpSpPr/>
                  <p:nvPr/>
                </p:nvGrpSpPr>
                <p:grpSpPr>
                  <a:xfrm>
                    <a:off x="5831580" y="3966090"/>
                    <a:ext cx="573292" cy="343974"/>
                    <a:chOff x="3595190" y="212751"/>
                    <a:chExt cx="573292" cy="343974"/>
                  </a:xfrm>
                </p:grpSpPr>
                <p:sp>
                  <p:nvSpPr>
                    <p:cNvPr id="96" name="Freeform 372">
                      <a:extLst>
                        <a:ext uri="{FF2B5EF4-FFF2-40B4-BE49-F238E27FC236}">
                          <a16:creationId xmlns:a16="http://schemas.microsoft.com/office/drawing/2014/main" id="{D20471C6-5439-4BDC-AF2F-5CBCFF155B7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37443" y="212751"/>
                      <a:ext cx="131039" cy="141958"/>
                    </a:xfrm>
                    <a:custGeom>
                      <a:avLst/>
                      <a:gdLst>
                        <a:gd name="T0" fmla="*/ 27 w 72"/>
                        <a:gd name="T1" fmla="*/ 70 h 81"/>
                        <a:gd name="T2" fmla="*/ 56 w 72"/>
                        <a:gd name="T3" fmla="*/ 76 h 81"/>
                        <a:gd name="T4" fmla="*/ 67 w 72"/>
                        <a:gd name="T5" fmla="*/ 49 h 81"/>
                        <a:gd name="T6" fmla="*/ 44 w 72"/>
                        <a:gd name="T7" fmla="*/ 11 h 81"/>
                        <a:gd name="T8" fmla="*/ 15 w 72"/>
                        <a:gd name="T9" fmla="*/ 6 h 81"/>
                        <a:gd name="T10" fmla="*/ 5 w 72"/>
                        <a:gd name="T11" fmla="*/ 32 h 81"/>
                        <a:gd name="T12" fmla="*/ 27 w 72"/>
                        <a:gd name="T13" fmla="*/ 70 h 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2" h="81">
                          <a:moveTo>
                            <a:pt x="27" y="70"/>
                          </a:moveTo>
                          <a:cubicBezTo>
                            <a:pt x="33" y="79"/>
                            <a:pt x="46" y="81"/>
                            <a:pt x="56" y="76"/>
                          </a:cubicBezTo>
                          <a:cubicBezTo>
                            <a:pt x="67" y="70"/>
                            <a:pt x="72" y="58"/>
                            <a:pt x="67" y="49"/>
                          </a:cubicBezTo>
                          <a:lnTo>
                            <a:pt x="44" y="11"/>
                          </a:lnTo>
                          <a:cubicBezTo>
                            <a:pt x="39" y="2"/>
                            <a:pt x="26" y="0"/>
                            <a:pt x="15" y="6"/>
                          </a:cubicBezTo>
                          <a:cubicBezTo>
                            <a:pt x="4" y="12"/>
                            <a:pt x="0" y="23"/>
                            <a:pt x="5" y="32"/>
                          </a:cubicBezTo>
                          <a:lnTo>
                            <a:pt x="27" y="70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  <p:sp>
                  <p:nvSpPr>
                    <p:cNvPr id="97" name="Freeform 373">
                      <a:extLst>
                        <a:ext uri="{FF2B5EF4-FFF2-40B4-BE49-F238E27FC236}">
                          <a16:creationId xmlns:a16="http://schemas.microsoft.com/office/drawing/2014/main" id="{CE743B35-B74D-450D-A5CA-1FFFD45E0CC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890027" y="278270"/>
                      <a:ext cx="131039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2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79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2"/>
                          </a:cubicBezTo>
                          <a:lnTo>
                            <a:pt x="28" y="71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  <p:sp>
                  <p:nvSpPr>
                    <p:cNvPr id="98" name="Freeform 374">
                      <a:extLst>
                        <a:ext uri="{FF2B5EF4-FFF2-40B4-BE49-F238E27FC236}">
                          <a16:creationId xmlns:a16="http://schemas.microsoft.com/office/drawing/2014/main" id="{7810BF0A-B97F-4460-B8F3-C8724BF8B55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742606" y="343789"/>
                      <a:ext cx="125580" cy="147420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8 w 73"/>
                        <a:gd name="T5" fmla="*/ 49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6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8" y="49"/>
                          </a:cubicBezTo>
                          <a:lnTo>
                            <a:pt x="45" y="11"/>
                          </a:lnTo>
                          <a:cubicBezTo>
                            <a:pt x="40" y="2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6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  <p:sp>
                  <p:nvSpPr>
                    <p:cNvPr id="99" name="Freeform 375">
                      <a:extLst>
                        <a:ext uri="{FF2B5EF4-FFF2-40B4-BE49-F238E27FC236}">
                          <a16:creationId xmlns:a16="http://schemas.microsoft.com/office/drawing/2014/main" id="{5F320D6E-A117-4CB4-9721-7E4D228E943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95190" y="414767"/>
                      <a:ext cx="125580" cy="141958"/>
                    </a:xfrm>
                    <a:custGeom>
                      <a:avLst/>
                      <a:gdLst>
                        <a:gd name="T0" fmla="*/ 28 w 73"/>
                        <a:gd name="T1" fmla="*/ 71 h 82"/>
                        <a:gd name="T2" fmla="*/ 57 w 73"/>
                        <a:gd name="T3" fmla="*/ 76 h 82"/>
                        <a:gd name="T4" fmla="*/ 67 w 73"/>
                        <a:gd name="T5" fmla="*/ 50 h 82"/>
                        <a:gd name="T6" fmla="*/ 45 w 73"/>
                        <a:gd name="T7" fmla="*/ 11 h 82"/>
                        <a:gd name="T8" fmla="*/ 16 w 73"/>
                        <a:gd name="T9" fmla="*/ 6 h 82"/>
                        <a:gd name="T10" fmla="*/ 5 w 73"/>
                        <a:gd name="T11" fmla="*/ 33 h 82"/>
                        <a:gd name="T12" fmla="*/ 28 w 73"/>
                        <a:gd name="T13" fmla="*/ 71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3" h="82">
                          <a:moveTo>
                            <a:pt x="28" y="71"/>
                          </a:moveTo>
                          <a:cubicBezTo>
                            <a:pt x="33" y="80"/>
                            <a:pt x="46" y="82"/>
                            <a:pt x="57" y="76"/>
                          </a:cubicBezTo>
                          <a:cubicBezTo>
                            <a:pt x="68" y="70"/>
                            <a:pt x="73" y="58"/>
                            <a:pt x="67" y="50"/>
                          </a:cubicBezTo>
                          <a:lnTo>
                            <a:pt x="45" y="11"/>
                          </a:lnTo>
                          <a:cubicBezTo>
                            <a:pt x="40" y="3"/>
                            <a:pt x="27" y="0"/>
                            <a:pt x="16" y="6"/>
                          </a:cubicBezTo>
                          <a:cubicBezTo>
                            <a:pt x="5" y="12"/>
                            <a:pt x="0" y="24"/>
                            <a:pt x="5" y="33"/>
                          </a:cubicBezTo>
                          <a:lnTo>
                            <a:pt x="28" y="71"/>
                          </a:lnTo>
                        </a:path>
                      </a:pathLst>
                    </a:cu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cs typeface="+mn-cs"/>
                      </a:endParaRPr>
                    </a:p>
                  </p:txBody>
                </p:sp>
              </p:grpSp>
              <p:sp>
                <p:nvSpPr>
                  <p:cNvPr id="94" name="Freeform 52">
                    <a:extLst>
                      <a:ext uri="{FF2B5EF4-FFF2-40B4-BE49-F238E27FC236}">
                        <a16:creationId xmlns:a16="http://schemas.microsoft.com/office/drawing/2014/main" id="{EA7AA1BD-0FAE-48CC-A1A3-9DD02D63AA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5751" y="4093308"/>
                    <a:ext cx="2155824" cy="414169"/>
                  </a:xfrm>
                  <a:custGeom>
                    <a:avLst/>
                    <a:gdLst>
                      <a:gd name="connsiteX0" fmla="*/ 1173981 w 2155824"/>
                      <a:gd name="connsiteY0" fmla="*/ 0 h 414169"/>
                      <a:gd name="connsiteX1" fmla="*/ 1198659 w 2155824"/>
                      <a:gd name="connsiteY1" fmla="*/ 26426 h 414169"/>
                      <a:gd name="connsiteX2" fmla="*/ 1128150 w 2155824"/>
                      <a:gd name="connsiteY2" fmla="*/ 56375 h 414169"/>
                      <a:gd name="connsiteX3" fmla="*/ 1685174 w 2155824"/>
                      <a:gd name="connsiteY3" fmla="*/ 322393 h 414169"/>
                      <a:gd name="connsiteX4" fmla="*/ 1727480 w 2155824"/>
                      <a:gd name="connsiteY4" fmla="*/ 320631 h 414169"/>
                      <a:gd name="connsiteX5" fmla="*/ 2115281 w 2155824"/>
                      <a:gd name="connsiteY5" fmla="*/ 192026 h 414169"/>
                      <a:gd name="connsiteX6" fmla="*/ 2147010 w 2155824"/>
                      <a:gd name="connsiteY6" fmla="*/ 163839 h 414169"/>
                      <a:gd name="connsiteX7" fmla="*/ 2155824 w 2155824"/>
                      <a:gd name="connsiteY7" fmla="*/ 206120 h 414169"/>
                      <a:gd name="connsiteX8" fmla="*/ 1729242 w 2155824"/>
                      <a:gd name="connsiteY8" fmla="*/ 355865 h 414169"/>
                      <a:gd name="connsiteX9" fmla="*/ 1685174 w 2155824"/>
                      <a:gd name="connsiteY9" fmla="*/ 357627 h 414169"/>
                      <a:gd name="connsiteX10" fmla="*/ 1094658 w 2155824"/>
                      <a:gd name="connsiteY10" fmla="*/ 70468 h 414169"/>
                      <a:gd name="connsiteX11" fmla="*/ 738586 w 2155824"/>
                      <a:gd name="connsiteY11" fmla="*/ 213167 h 414169"/>
                      <a:gd name="connsiteX12" fmla="*/ 132205 w 2155824"/>
                      <a:gd name="connsiteY12" fmla="*/ 406955 h 414169"/>
                      <a:gd name="connsiteX13" fmla="*/ 131113 w 2155824"/>
                      <a:gd name="connsiteY13" fmla="*/ 414169 h 414169"/>
                      <a:gd name="connsiteX14" fmla="*/ 94143 w 2155824"/>
                      <a:gd name="connsiteY14" fmla="*/ 414169 h 414169"/>
                      <a:gd name="connsiteX15" fmla="*/ 95188 w 2155824"/>
                      <a:gd name="connsiteY15" fmla="*/ 408717 h 414169"/>
                      <a:gd name="connsiteX16" fmla="*/ 54645 w 2155824"/>
                      <a:gd name="connsiteY16" fmla="*/ 401670 h 414169"/>
                      <a:gd name="connsiteX17" fmla="*/ 0 w 2155824"/>
                      <a:gd name="connsiteY17" fmla="*/ 369959 h 414169"/>
                      <a:gd name="connsiteX18" fmla="*/ 42306 w 2155824"/>
                      <a:gd name="connsiteY18" fmla="*/ 354104 h 414169"/>
                      <a:gd name="connsiteX19" fmla="*/ 72272 w 2155824"/>
                      <a:gd name="connsiteY19" fmla="*/ 369959 h 414169"/>
                      <a:gd name="connsiteX20" fmla="*/ 98713 w 2155824"/>
                      <a:gd name="connsiteY20" fmla="*/ 373482 h 414169"/>
                      <a:gd name="connsiteX21" fmla="*/ 1173981 w 2155824"/>
                      <a:gd name="connsiteY21" fmla="*/ 0 h 4141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155824" h="414169">
                        <a:moveTo>
                          <a:pt x="1173981" y="0"/>
                        </a:moveTo>
                        <a:cubicBezTo>
                          <a:pt x="1181032" y="8809"/>
                          <a:pt x="1189846" y="17617"/>
                          <a:pt x="1198659" y="26426"/>
                        </a:cubicBezTo>
                        <a:cubicBezTo>
                          <a:pt x="1177506" y="35234"/>
                          <a:pt x="1154591" y="45804"/>
                          <a:pt x="1128150" y="56375"/>
                        </a:cubicBezTo>
                        <a:cubicBezTo>
                          <a:pt x="1179269" y="118035"/>
                          <a:pt x="1369644" y="322393"/>
                          <a:pt x="1685174" y="322393"/>
                        </a:cubicBezTo>
                        <a:cubicBezTo>
                          <a:pt x="1699276" y="322393"/>
                          <a:pt x="1713378" y="322393"/>
                          <a:pt x="1727480" y="320631"/>
                        </a:cubicBezTo>
                        <a:cubicBezTo>
                          <a:pt x="1933720" y="308299"/>
                          <a:pt x="2051823" y="244878"/>
                          <a:pt x="2115281" y="192026"/>
                        </a:cubicBezTo>
                        <a:cubicBezTo>
                          <a:pt x="2127620" y="183218"/>
                          <a:pt x="2138197" y="172648"/>
                          <a:pt x="2147010" y="163839"/>
                        </a:cubicBezTo>
                        <a:cubicBezTo>
                          <a:pt x="2150536" y="177933"/>
                          <a:pt x="2154061" y="192026"/>
                          <a:pt x="2155824" y="206120"/>
                        </a:cubicBezTo>
                        <a:cubicBezTo>
                          <a:pt x="2083552" y="271303"/>
                          <a:pt x="1954872" y="343533"/>
                          <a:pt x="1729242" y="355865"/>
                        </a:cubicBezTo>
                        <a:cubicBezTo>
                          <a:pt x="1715140" y="357627"/>
                          <a:pt x="1699276" y="357627"/>
                          <a:pt x="1685174" y="357627"/>
                        </a:cubicBezTo>
                        <a:cubicBezTo>
                          <a:pt x="1341441" y="357627"/>
                          <a:pt x="1136964" y="126843"/>
                          <a:pt x="1094658" y="70468"/>
                        </a:cubicBezTo>
                        <a:cubicBezTo>
                          <a:pt x="992420" y="112749"/>
                          <a:pt x="867265" y="163839"/>
                          <a:pt x="738586" y="213167"/>
                        </a:cubicBezTo>
                        <a:cubicBezTo>
                          <a:pt x="386039" y="350580"/>
                          <a:pt x="216816" y="396385"/>
                          <a:pt x="132205" y="406955"/>
                        </a:cubicBezTo>
                        <a:lnTo>
                          <a:pt x="131113" y="414169"/>
                        </a:lnTo>
                        <a:lnTo>
                          <a:pt x="94143" y="414169"/>
                        </a:lnTo>
                        <a:lnTo>
                          <a:pt x="95188" y="408717"/>
                        </a:lnTo>
                        <a:cubicBezTo>
                          <a:pt x="75798" y="408717"/>
                          <a:pt x="63459" y="405193"/>
                          <a:pt x="54645" y="401670"/>
                        </a:cubicBezTo>
                        <a:cubicBezTo>
                          <a:pt x="35255" y="391100"/>
                          <a:pt x="17628" y="380529"/>
                          <a:pt x="0" y="369959"/>
                        </a:cubicBezTo>
                        <a:cubicBezTo>
                          <a:pt x="14102" y="364674"/>
                          <a:pt x="28204" y="359389"/>
                          <a:pt x="42306" y="354104"/>
                        </a:cubicBezTo>
                        <a:cubicBezTo>
                          <a:pt x="52882" y="359389"/>
                          <a:pt x="61696" y="364674"/>
                          <a:pt x="72272" y="369959"/>
                        </a:cubicBezTo>
                        <a:cubicBezTo>
                          <a:pt x="77560" y="373482"/>
                          <a:pt x="86374" y="373482"/>
                          <a:pt x="98713" y="373482"/>
                        </a:cubicBezTo>
                        <a:cubicBezTo>
                          <a:pt x="239732" y="373482"/>
                          <a:pt x="777366" y="167362"/>
                          <a:pt x="1173981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95" name="Freeform 378">
                    <a:extLst>
                      <a:ext uri="{FF2B5EF4-FFF2-40B4-BE49-F238E27FC236}">
                        <a16:creationId xmlns:a16="http://schemas.microsoft.com/office/drawing/2014/main" id="{17725311-5A6E-47B3-8020-934D659FB4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683896" y="4432492"/>
                    <a:ext cx="884510" cy="627895"/>
                  </a:xfrm>
                  <a:custGeom>
                    <a:avLst/>
                    <a:gdLst>
                      <a:gd name="T0" fmla="*/ 0 w 501"/>
                      <a:gd name="T1" fmla="*/ 356 h 356"/>
                      <a:gd name="T2" fmla="*/ 498 w 501"/>
                      <a:gd name="T3" fmla="*/ 0 h 356"/>
                      <a:gd name="T4" fmla="*/ 501 w 501"/>
                      <a:gd name="T5" fmla="*/ 19 h 356"/>
                      <a:gd name="T6" fmla="*/ 374 w 501"/>
                      <a:gd name="T7" fmla="*/ 67 h 356"/>
                      <a:gd name="T8" fmla="*/ 29 w 501"/>
                      <a:gd name="T9" fmla="*/ 352 h 356"/>
                      <a:gd name="T10" fmla="*/ 0 w 501"/>
                      <a:gd name="T11" fmla="*/ 356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01" h="356">
                        <a:moveTo>
                          <a:pt x="0" y="356"/>
                        </a:moveTo>
                        <a:cubicBezTo>
                          <a:pt x="180" y="112"/>
                          <a:pt x="393" y="28"/>
                          <a:pt x="498" y="0"/>
                        </a:cubicBezTo>
                        <a:cubicBezTo>
                          <a:pt x="499" y="6"/>
                          <a:pt x="500" y="13"/>
                          <a:pt x="501" y="19"/>
                        </a:cubicBezTo>
                        <a:cubicBezTo>
                          <a:pt x="468" y="28"/>
                          <a:pt x="424" y="43"/>
                          <a:pt x="374" y="67"/>
                        </a:cubicBezTo>
                        <a:cubicBezTo>
                          <a:pt x="281" y="111"/>
                          <a:pt x="148" y="195"/>
                          <a:pt x="29" y="352"/>
                        </a:cubicBezTo>
                        <a:lnTo>
                          <a:pt x="0" y="356"/>
                        </a:ln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sp>
              <p:nvSpPr>
                <p:cNvPr id="91" name="Freeform 95">
                  <a:extLst>
                    <a:ext uri="{FF2B5EF4-FFF2-40B4-BE49-F238E27FC236}">
                      <a16:creationId xmlns:a16="http://schemas.microsoft.com/office/drawing/2014/main" id="{DD2817F3-6875-469E-8F8B-3BEEEFD4C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295621" flipH="1">
                  <a:off x="4589830" y="4170808"/>
                  <a:ext cx="2962247" cy="1422535"/>
                </a:xfrm>
                <a:custGeom>
                  <a:avLst/>
                  <a:gdLst>
                    <a:gd name="T0" fmla="*/ 523 w 3032"/>
                    <a:gd name="T1" fmla="*/ 0 h 1595"/>
                    <a:gd name="T2" fmla="*/ 513 w 3032"/>
                    <a:gd name="T3" fmla="*/ 482 h 1595"/>
                    <a:gd name="T4" fmla="*/ 1333 w 3032"/>
                    <a:gd name="T5" fmla="*/ 1036 h 1595"/>
                    <a:gd name="T6" fmla="*/ 2495 w 3032"/>
                    <a:gd name="T7" fmla="*/ 1533 h 1595"/>
                    <a:gd name="T8" fmla="*/ 2898 w 3032"/>
                    <a:gd name="T9" fmla="*/ 1133 h 1595"/>
                    <a:gd name="T10" fmla="*/ 2171 w 3032"/>
                    <a:gd name="T11" fmla="*/ 1230 h 1595"/>
                    <a:gd name="T12" fmla="*/ 1510 w 3032"/>
                    <a:gd name="T13" fmla="*/ 812 h 1595"/>
                    <a:gd name="T14" fmla="*/ 950 w 3032"/>
                    <a:gd name="T15" fmla="*/ 436 h 1595"/>
                    <a:gd name="T16" fmla="*/ 523 w 3032"/>
                    <a:gd name="T17" fmla="*/ 0 h 1595"/>
                    <a:gd name="connsiteX0" fmla="*/ 777 w 8619"/>
                    <a:gd name="connsiteY0" fmla="*/ 0 h 9641"/>
                    <a:gd name="connsiteX1" fmla="*/ 744 w 8619"/>
                    <a:gd name="connsiteY1" fmla="*/ 3022 h 9641"/>
                    <a:gd name="connsiteX2" fmla="*/ 3448 w 8619"/>
                    <a:gd name="connsiteY2" fmla="*/ 6495 h 9641"/>
                    <a:gd name="connsiteX3" fmla="*/ 7281 w 8619"/>
                    <a:gd name="connsiteY3" fmla="*/ 9611 h 9641"/>
                    <a:gd name="connsiteX4" fmla="*/ 8610 w 8619"/>
                    <a:gd name="connsiteY4" fmla="*/ 7103 h 9641"/>
                    <a:gd name="connsiteX5" fmla="*/ 6212 w 8619"/>
                    <a:gd name="connsiteY5" fmla="*/ 7712 h 9641"/>
                    <a:gd name="connsiteX6" fmla="*/ 4032 w 8619"/>
                    <a:gd name="connsiteY6" fmla="*/ 5091 h 9641"/>
                    <a:gd name="connsiteX7" fmla="*/ 2185 w 8619"/>
                    <a:gd name="connsiteY7" fmla="*/ 2734 h 9641"/>
                    <a:gd name="connsiteX8" fmla="*/ 777 w 8619"/>
                    <a:gd name="connsiteY8" fmla="*/ 0 h 9641"/>
                    <a:gd name="connsiteX0" fmla="*/ 901 w 10164"/>
                    <a:gd name="connsiteY0" fmla="*/ 0 h 9974"/>
                    <a:gd name="connsiteX1" fmla="*/ 863 w 10164"/>
                    <a:gd name="connsiteY1" fmla="*/ 3135 h 9974"/>
                    <a:gd name="connsiteX2" fmla="*/ 4000 w 10164"/>
                    <a:gd name="connsiteY2" fmla="*/ 6737 h 9974"/>
                    <a:gd name="connsiteX3" fmla="*/ 8448 w 10164"/>
                    <a:gd name="connsiteY3" fmla="*/ 9969 h 9974"/>
                    <a:gd name="connsiteX4" fmla="*/ 10164 w 10164"/>
                    <a:gd name="connsiteY4" fmla="*/ 7261 h 9974"/>
                    <a:gd name="connsiteX5" fmla="*/ 7207 w 10164"/>
                    <a:gd name="connsiteY5" fmla="*/ 7999 h 9974"/>
                    <a:gd name="connsiteX6" fmla="*/ 4678 w 10164"/>
                    <a:gd name="connsiteY6" fmla="*/ 5281 h 9974"/>
                    <a:gd name="connsiteX7" fmla="*/ 2535 w 10164"/>
                    <a:gd name="connsiteY7" fmla="*/ 2836 h 9974"/>
                    <a:gd name="connsiteX8" fmla="*/ 901 w 10164"/>
                    <a:gd name="connsiteY8" fmla="*/ 0 h 9974"/>
                    <a:gd name="connsiteX0" fmla="*/ 886 w 10000"/>
                    <a:gd name="connsiteY0" fmla="*/ 0 h 9995"/>
                    <a:gd name="connsiteX1" fmla="*/ 849 w 10000"/>
                    <a:gd name="connsiteY1" fmla="*/ 3143 h 9995"/>
                    <a:gd name="connsiteX2" fmla="*/ 3935 w 10000"/>
                    <a:gd name="connsiteY2" fmla="*/ 6755 h 9995"/>
                    <a:gd name="connsiteX3" fmla="*/ 8312 w 10000"/>
                    <a:gd name="connsiteY3" fmla="*/ 9995 h 9995"/>
                    <a:gd name="connsiteX4" fmla="*/ 10000 w 10000"/>
                    <a:gd name="connsiteY4" fmla="*/ 7280 h 9995"/>
                    <a:gd name="connsiteX5" fmla="*/ 7091 w 10000"/>
                    <a:gd name="connsiteY5" fmla="*/ 8020 h 9995"/>
                    <a:gd name="connsiteX6" fmla="*/ 4603 w 10000"/>
                    <a:gd name="connsiteY6" fmla="*/ 5295 h 9995"/>
                    <a:gd name="connsiteX7" fmla="*/ 2494 w 10000"/>
                    <a:gd name="connsiteY7" fmla="*/ 2843 h 9995"/>
                    <a:gd name="connsiteX8" fmla="*/ 886 w 10000"/>
                    <a:gd name="connsiteY8" fmla="*/ 0 h 9995"/>
                    <a:gd name="connsiteX0" fmla="*/ 52 w 9528"/>
                    <a:gd name="connsiteY0" fmla="*/ 0 h 10328"/>
                    <a:gd name="connsiteX1" fmla="*/ 377 w 9528"/>
                    <a:gd name="connsiteY1" fmla="*/ 3473 h 10328"/>
                    <a:gd name="connsiteX2" fmla="*/ 3463 w 9528"/>
                    <a:gd name="connsiteY2" fmla="*/ 7086 h 10328"/>
                    <a:gd name="connsiteX3" fmla="*/ 7840 w 9528"/>
                    <a:gd name="connsiteY3" fmla="*/ 10328 h 10328"/>
                    <a:gd name="connsiteX4" fmla="*/ 9528 w 9528"/>
                    <a:gd name="connsiteY4" fmla="*/ 7612 h 10328"/>
                    <a:gd name="connsiteX5" fmla="*/ 6619 w 9528"/>
                    <a:gd name="connsiteY5" fmla="*/ 8352 h 10328"/>
                    <a:gd name="connsiteX6" fmla="*/ 4131 w 9528"/>
                    <a:gd name="connsiteY6" fmla="*/ 5626 h 10328"/>
                    <a:gd name="connsiteX7" fmla="*/ 2022 w 9528"/>
                    <a:gd name="connsiteY7" fmla="*/ 3172 h 10328"/>
                    <a:gd name="connsiteX8" fmla="*/ 52 w 9528"/>
                    <a:gd name="connsiteY8" fmla="*/ 0 h 10328"/>
                    <a:gd name="connsiteX0" fmla="*/ 55 w 10000"/>
                    <a:gd name="connsiteY0" fmla="*/ 0 h 10000"/>
                    <a:gd name="connsiteX1" fmla="*/ 396 w 10000"/>
                    <a:gd name="connsiteY1" fmla="*/ 3363 h 10000"/>
                    <a:gd name="connsiteX2" fmla="*/ 3635 w 10000"/>
                    <a:gd name="connsiteY2" fmla="*/ 6861 h 10000"/>
                    <a:gd name="connsiteX3" fmla="*/ 8228 w 10000"/>
                    <a:gd name="connsiteY3" fmla="*/ 10000 h 10000"/>
                    <a:gd name="connsiteX4" fmla="*/ 10000 w 10000"/>
                    <a:gd name="connsiteY4" fmla="*/ 7370 h 10000"/>
                    <a:gd name="connsiteX5" fmla="*/ 6947 w 10000"/>
                    <a:gd name="connsiteY5" fmla="*/ 8087 h 10000"/>
                    <a:gd name="connsiteX6" fmla="*/ 4336 w 10000"/>
                    <a:gd name="connsiteY6" fmla="*/ 5447 h 10000"/>
                    <a:gd name="connsiteX7" fmla="*/ 2122 w 10000"/>
                    <a:gd name="connsiteY7" fmla="*/ 3071 h 10000"/>
                    <a:gd name="connsiteX8" fmla="*/ 55 w 10000"/>
                    <a:gd name="connsiteY8" fmla="*/ 0 h 10000"/>
                    <a:gd name="connsiteX0" fmla="*/ 316 w 10261"/>
                    <a:gd name="connsiteY0" fmla="*/ 0 h 10000"/>
                    <a:gd name="connsiteX1" fmla="*/ 248 w 10261"/>
                    <a:gd name="connsiteY1" fmla="*/ 2347 h 10000"/>
                    <a:gd name="connsiteX2" fmla="*/ 3896 w 10261"/>
                    <a:gd name="connsiteY2" fmla="*/ 6861 h 10000"/>
                    <a:gd name="connsiteX3" fmla="*/ 8489 w 10261"/>
                    <a:gd name="connsiteY3" fmla="*/ 10000 h 10000"/>
                    <a:gd name="connsiteX4" fmla="*/ 10261 w 10261"/>
                    <a:gd name="connsiteY4" fmla="*/ 7370 h 10000"/>
                    <a:gd name="connsiteX5" fmla="*/ 7208 w 10261"/>
                    <a:gd name="connsiteY5" fmla="*/ 8087 h 10000"/>
                    <a:gd name="connsiteX6" fmla="*/ 4597 w 10261"/>
                    <a:gd name="connsiteY6" fmla="*/ 5447 h 10000"/>
                    <a:gd name="connsiteX7" fmla="*/ 2383 w 10261"/>
                    <a:gd name="connsiteY7" fmla="*/ 3071 h 10000"/>
                    <a:gd name="connsiteX8" fmla="*/ 316 w 10261"/>
                    <a:gd name="connsiteY8" fmla="*/ 0 h 10000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162 w 10349"/>
                    <a:gd name="connsiteY0" fmla="*/ 0 h 10202"/>
                    <a:gd name="connsiteX1" fmla="*/ 336 w 10349"/>
                    <a:gd name="connsiteY1" fmla="*/ 2549 h 10202"/>
                    <a:gd name="connsiteX2" fmla="*/ 3984 w 10349"/>
                    <a:gd name="connsiteY2" fmla="*/ 7063 h 10202"/>
                    <a:gd name="connsiteX3" fmla="*/ 8577 w 10349"/>
                    <a:gd name="connsiteY3" fmla="*/ 10202 h 10202"/>
                    <a:gd name="connsiteX4" fmla="*/ 10349 w 10349"/>
                    <a:gd name="connsiteY4" fmla="*/ 7572 h 10202"/>
                    <a:gd name="connsiteX5" fmla="*/ 7296 w 10349"/>
                    <a:gd name="connsiteY5" fmla="*/ 8289 h 10202"/>
                    <a:gd name="connsiteX6" fmla="*/ 4685 w 10349"/>
                    <a:gd name="connsiteY6" fmla="*/ 5649 h 10202"/>
                    <a:gd name="connsiteX7" fmla="*/ 2471 w 10349"/>
                    <a:gd name="connsiteY7" fmla="*/ 3273 h 10202"/>
                    <a:gd name="connsiteX8" fmla="*/ 162 w 10349"/>
                    <a:gd name="connsiteY8" fmla="*/ 0 h 10202"/>
                    <a:gd name="connsiteX0" fmla="*/ 20 w 11495"/>
                    <a:gd name="connsiteY0" fmla="*/ 0 h 12289"/>
                    <a:gd name="connsiteX1" fmla="*/ 1482 w 11495"/>
                    <a:gd name="connsiteY1" fmla="*/ 4636 h 12289"/>
                    <a:gd name="connsiteX2" fmla="*/ 5130 w 11495"/>
                    <a:gd name="connsiteY2" fmla="*/ 9150 h 12289"/>
                    <a:gd name="connsiteX3" fmla="*/ 9723 w 11495"/>
                    <a:gd name="connsiteY3" fmla="*/ 12289 h 12289"/>
                    <a:gd name="connsiteX4" fmla="*/ 11495 w 11495"/>
                    <a:gd name="connsiteY4" fmla="*/ 9659 h 12289"/>
                    <a:gd name="connsiteX5" fmla="*/ 8442 w 11495"/>
                    <a:gd name="connsiteY5" fmla="*/ 10376 h 12289"/>
                    <a:gd name="connsiteX6" fmla="*/ 5831 w 11495"/>
                    <a:gd name="connsiteY6" fmla="*/ 7736 h 12289"/>
                    <a:gd name="connsiteX7" fmla="*/ 3617 w 11495"/>
                    <a:gd name="connsiteY7" fmla="*/ 5360 h 12289"/>
                    <a:gd name="connsiteX8" fmla="*/ 20 w 11495"/>
                    <a:gd name="connsiteY8" fmla="*/ 0 h 12289"/>
                    <a:gd name="connsiteX0" fmla="*/ 30 w 10524"/>
                    <a:gd name="connsiteY0" fmla="*/ 0 h 11976"/>
                    <a:gd name="connsiteX1" fmla="*/ 511 w 10524"/>
                    <a:gd name="connsiteY1" fmla="*/ 4323 h 11976"/>
                    <a:gd name="connsiteX2" fmla="*/ 4159 w 10524"/>
                    <a:gd name="connsiteY2" fmla="*/ 8837 h 11976"/>
                    <a:gd name="connsiteX3" fmla="*/ 8752 w 10524"/>
                    <a:gd name="connsiteY3" fmla="*/ 11976 h 11976"/>
                    <a:gd name="connsiteX4" fmla="*/ 10524 w 10524"/>
                    <a:gd name="connsiteY4" fmla="*/ 9346 h 11976"/>
                    <a:gd name="connsiteX5" fmla="*/ 7471 w 10524"/>
                    <a:gd name="connsiteY5" fmla="*/ 10063 h 11976"/>
                    <a:gd name="connsiteX6" fmla="*/ 4860 w 10524"/>
                    <a:gd name="connsiteY6" fmla="*/ 7423 h 11976"/>
                    <a:gd name="connsiteX7" fmla="*/ 2646 w 10524"/>
                    <a:gd name="connsiteY7" fmla="*/ 5047 h 11976"/>
                    <a:gd name="connsiteX8" fmla="*/ 30 w 10524"/>
                    <a:gd name="connsiteY8" fmla="*/ 0 h 11976"/>
                    <a:gd name="connsiteX0" fmla="*/ 501 w 10995"/>
                    <a:gd name="connsiteY0" fmla="*/ 0 h 11976"/>
                    <a:gd name="connsiteX1" fmla="*/ 982 w 10995"/>
                    <a:gd name="connsiteY1" fmla="*/ 4323 h 11976"/>
                    <a:gd name="connsiteX2" fmla="*/ 4630 w 10995"/>
                    <a:gd name="connsiteY2" fmla="*/ 8837 h 11976"/>
                    <a:gd name="connsiteX3" fmla="*/ 9223 w 10995"/>
                    <a:gd name="connsiteY3" fmla="*/ 11976 h 11976"/>
                    <a:gd name="connsiteX4" fmla="*/ 10995 w 10995"/>
                    <a:gd name="connsiteY4" fmla="*/ 9346 h 11976"/>
                    <a:gd name="connsiteX5" fmla="*/ 7942 w 10995"/>
                    <a:gd name="connsiteY5" fmla="*/ 10063 h 11976"/>
                    <a:gd name="connsiteX6" fmla="*/ 5331 w 10995"/>
                    <a:gd name="connsiteY6" fmla="*/ 7423 h 11976"/>
                    <a:gd name="connsiteX7" fmla="*/ 3117 w 10995"/>
                    <a:gd name="connsiteY7" fmla="*/ 5047 h 11976"/>
                    <a:gd name="connsiteX8" fmla="*/ 501 w 10995"/>
                    <a:gd name="connsiteY8" fmla="*/ 0 h 11976"/>
                    <a:gd name="connsiteX0" fmla="*/ 30 w 10524"/>
                    <a:gd name="connsiteY0" fmla="*/ 431 h 12407"/>
                    <a:gd name="connsiteX1" fmla="*/ 511 w 10524"/>
                    <a:gd name="connsiteY1" fmla="*/ 4754 h 12407"/>
                    <a:gd name="connsiteX2" fmla="*/ 4159 w 10524"/>
                    <a:gd name="connsiteY2" fmla="*/ 9268 h 12407"/>
                    <a:gd name="connsiteX3" fmla="*/ 8752 w 10524"/>
                    <a:gd name="connsiteY3" fmla="*/ 12407 h 12407"/>
                    <a:gd name="connsiteX4" fmla="*/ 10524 w 10524"/>
                    <a:gd name="connsiteY4" fmla="*/ 9777 h 12407"/>
                    <a:gd name="connsiteX5" fmla="*/ 7471 w 10524"/>
                    <a:gd name="connsiteY5" fmla="*/ 10494 h 12407"/>
                    <a:gd name="connsiteX6" fmla="*/ 4860 w 10524"/>
                    <a:gd name="connsiteY6" fmla="*/ 7854 h 12407"/>
                    <a:gd name="connsiteX7" fmla="*/ 2646 w 10524"/>
                    <a:gd name="connsiteY7" fmla="*/ 5478 h 12407"/>
                    <a:gd name="connsiteX8" fmla="*/ 30 w 10524"/>
                    <a:gd name="connsiteY8" fmla="*/ 431 h 12407"/>
                    <a:gd name="connsiteX0" fmla="*/ 0 w 10956"/>
                    <a:gd name="connsiteY0" fmla="*/ 460 h 11894"/>
                    <a:gd name="connsiteX1" fmla="*/ 943 w 10956"/>
                    <a:gd name="connsiteY1" fmla="*/ 4241 h 11894"/>
                    <a:gd name="connsiteX2" fmla="*/ 4591 w 10956"/>
                    <a:gd name="connsiteY2" fmla="*/ 8755 h 11894"/>
                    <a:gd name="connsiteX3" fmla="*/ 9184 w 10956"/>
                    <a:gd name="connsiteY3" fmla="*/ 11894 h 11894"/>
                    <a:gd name="connsiteX4" fmla="*/ 10956 w 10956"/>
                    <a:gd name="connsiteY4" fmla="*/ 9264 h 11894"/>
                    <a:gd name="connsiteX5" fmla="*/ 7903 w 10956"/>
                    <a:gd name="connsiteY5" fmla="*/ 9981 h 11894"/>
                    <a:gd name="connsiteX6" fmla="*/ 5292 w 10956"/>
                    <a:gd name="connsiteY6" fmla="*/ 7341 h 11894"/>
                    <a:gd name="connsiteX7" fmla="*/ 3078 w 10956"/>
                    <a:gd name="connsiteY7" fmla="*/ 4965 h 11894"/>
                    <a:gd name="connsiteX8" fmla="*/ 0 w 10956"/>
                    <a:gd name="connsiteY8" fmla="*/ 460 h 11894"/>
                    <a:gd name="connsiteX0" fmla="*/ 0 w 10956"/>
                    <a:gd name="connsiteY0" fmla="*/ 0 h 11434"/>
                    <a:gd name="connsiteX1" fmla="*/ 943 w 10956"/>
                    <a:gd name="connsiteY1" fmla="*/ 3781 h 11434"/>
                    <a:gd name="connsiteX2" fmla="*/ 4591 w 10956"/>
                    <a:gd name="connsiteY2" fmla="*/ 8295 h 11434"/>
                    <a:gd name="connsiteX3" fmla="*/ 9184 w 10956"/>
                    <a:gd name="connsiteY3" fmla="*/ 11434 h 11434"/>
                    <a:gd name="connsiteX4" fmla="*/ 10956 w 10956"/>
                    <a:gd name="connsiteY4" fmla="*/ 8804 h 11434"/>
                    <a:gd name="connsiteX5" fmla="*/ 7903 w 10956"/>
                    <a:gd name="connsiteY5" fmla="*/ 9521 h 11434"/>
                    <a:gd name="connsiteX6" fmla="*/ 5292 w 10956"/>
                    <a:gd name="connsiteY6" fmla="*/ 6881 h 11434"/>
                    <a:gd name="connsiteX7" fmla="*/ 3078 w 10956"/>
                    <a:gd name="connsiteY7" fmla="*/ 4505 h 11434"/>
                    <a:gd name="connsiteX8" fmla="*/ 0 w 10956"/>
                    <a:gd name="connsiteY8" fmla="*/ 0 h 11434"/>
                    <a:gd name="connsiteX0" fmla="*/ 144 w 10366"/>
                    <a:gd name="connsiteY0" fmla="*/ 0 h 10231"/>
                    <a:gd name="connsiteX1" fmla="*/ 353 w 10366"/>
                    <a:gd name="connsiteY1" fmla="*/ 2578 h 10231"/>
                    <a:gd name="connsiteX2" fmla="*/ 4001 w 10366"/>
                    <a:gd name="connsiteY2" fmla="*/ 7092 h 10231"/>
                    <a:gd name="connsiteX3" fmla="*/ 8594 w 10366"/>
                    <a:gd name="connsiteY3" fmla="*/ 10231 h 10231"/>
                    <a:gd name="connsiteX4" fmla="*/ 10366 w 10366"/>
                    <a:gd name="connsiteY4" fmla="*/ 7601 h 10231"/>
                    <a:gd name="connsiteX5" fmla="*/ 7313 w 10366"/>
                    <a:gd name="connsiteY5" fmla="*/ 8318 h 10231"/>
                    <a:gd name="connsiteX6" fmla="*/ 4702 w 10366"/>
                    <a:gd name="connsiteY6" fmla="*/ 5678 h 10231"/>
                    <a:gd name="connsiteX7" fmla="*/ 2488 w 10366"/>
                    <a:gd name="connsiteY7" fmla="*/ 3302 h 10231"/>
                    <a:gd name="connsiteX8" fmla="*/ 144 w 10366"/>
                    <a:gd name="connsiteY8" fmla="*/ 0 h 10231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264 w 10287"/>
                    <a:gd name="connsiteY0" fmla="*/ 0 h 10655"/>
                    <a:gd name="connsiteX1" fmla="*/ 274 w 10287"/>
                    <a:gd name="connsiteY1" fmla="*/ 3002 h 10655"/>
                    <a:gd name="connsiteX2" fmla="*/ 3922 w 10287"/>
                    <a:gd name="connsiteY2" fmla="*/ 7516 h 10655"/>
                    <a:gd name="connsiteX3" fmla="*/ 8515 w 10287"/>
                    <a:gd name="connsiteY3" fmla="*/ 10655 h 10655"/>
                    <a:gd name="connsiteX4" fmla="*/ 10287 w 10287"/>
                    <a:gd name="connsiteY4" fmla="*/ 8025 h 10655"/>
                    <a:gd name="connsiteX5" fmla="*/ 7234 w 10287"/>
                    <a:gd name="connsiteY5" fmla="*/ 8742 h 10655"/>
                    <a:gd name="connsiteX6" fmla="*/ 4623 w 10287"/>
                    <a:gd name="connsiteY6" fmla="*/ 6102 h 10655"/>
                    <a:gd name="connsiteX7" fmla="*/ 2409 w 10287"/>
                    <a:gd name="connsiteY7" fmla="*/ 3726 h 10655"/>
                    <a:gd name="connsiteX8" fmla="*/ 264 w 10287"/>
                    <a:gd name="connsiteY8" fmla="*/ 0 h 10655"/>
                    <a:gd name="connsiteX0" fmla="*/ 3 w 10026"/>
                    <a:gd name="connsiteY0" fmla="*/ 0 h 10655"/>
                    <a:gd name="connsiteX1" fmla="*/ 545 w 10026"/>
                    <a:gd name="connsiteY1" fmla="*/ 3362 h 10655"/>
                    <a:gd name="connsiteX2" fmla="*/ 3661 w 10026"/>
                    <a:gd name="connsiteY2" fmla="*/ 7516 h 10655"/>
                    <a:gd name="connsiteX3" fmla="*/ 8254 w 10026"/>
                    <a:gd name="connsiteY3" fmla="*/ 10655 h 10655"/>
                    <a:gd name="connsiteX4" fmla="*/ 10026 w 10026"/>
                    <a:gd name="connsiteY4" fmla="*/ 8025 h 10655"/>
                    <a:gd name="connsiteX5" fmla="*/ 6973 w 10026"/>
                    <a:gd name="connsiteY5" fmla="*/ 8742 h 10655"/>
                    <a:gd name="connsiteX6" fmla="*/ 4362 w 10026"/>
                    <a:gd name="connsiteY6" fmla="*/ 6102 h 10655"/>
                    <a:gd name="connsiteX7" fmla="*/ 2148 w 10026"/>
                    <a:gd name="connsiteY7" fmla="*/ 3726 h 10655"/>
                    <a:gd name="connsiteX8" fmla="*/ 3 w 10026"/>
                    <a:gd name="connsiteY8" fmla="*/ 0 h 10655"/>
                    <a:gd name="connsiteX0" fmla="*/ 233 w 10256"/>
                    <a:gd name="connsiteY0" fmla="*/ 0 h 10655"/>
                    <a:gd name="connsiteX1" fmla="*/ 284 w 10256"/>
                    <a:gd name="connsiteY1" fmla="*/ 2783 h 10655"/>
                    <a:gd name="connsiteX2" fmla="*/ 3891 w 10256"/>
                    <a:gd name="connsiteY2" fmla="*/ 7516 h 10655"/>
                    <a:gd name="connsiteX3" fmla="*/ 8484 w 10256"/>
                    <a:gd name="connsiteY3" fmla="*/ 10655 h 10655"/>
                    <a:gd name="connsiteX4" fmla="*/ 10256 w 10256"/>
                    <a:gd name="connsiteY4" fmla="*/ 8025 h 10655"/>
                    <a:gd name="connsiteX5" fmla="*/ 7203 w 10256"/>
                    <a:gd name="connsiteY5" fmla="*/ 8742 h 10655"/>
                    <a:gd name="connsiteX6" fmla="*/ 4592 w 10256"/>
                    <a:gd name="connsiteY6" fmla="*/ 6102 h 10655"/>
                    <a:gd name="connsiteX7" fmla="*/ 2378 w 10256"/>
                    <a:gd name="connsiteY7" fmla="*/ 3726 h 10655"/>
                    <a:gd name="connsiteX8" fmla="*/ 233 w 10256"/>
                    <a:gd name="connsiteY8" fmla="*/ 0 h 10655"/>
                    <a:gd name="connsiteX0" fmla="*/ 269 w 10292"/>
                    <a:gd name="connsiteY0" fmla="*/ 0 h 10657"/>
                    <a:gd name="connsiteX1" fmla="*/ 320 w 10292"/>
                    <a:gd name="connsiteY1" fmla="*/ 2783 h 10657"/>
                    <a:gd name="connsiteX2" fmla="*/ 4417 w 10292"/>
                    <a:gd name="connsiteY2" fmla="*/ 7672 h 10657"/>
                    <a:gd name="connsiteX3" fmla="*/ 8520 w 10292"/>
                    <a:gd name="connsiteY3" fmla="*/ 10655 h 10657"/>
                    <a:gd name="connsiteX4" fmla="*/ 10292 w 10292"/>
                    <a:gd name="connsiteY4" fmla="*/ 8025 h 10657"/>
                    <a:gd name="connsiteX5" fmla="*/ 7239 w 10292"/>
                    <a:gd name="connsiteY5" fmla="*/ 8742 h 10657"/>
                    <a:gd name="connsiteX6" fmla="*/ 4628 w 10292"/>
                    <a:gd name="connsiteY6" fmla="*/ 6102 h 10657"/>
                    <a:gd name="connsiteX7" fmla="*/ 2414 w 10292"/>
                    <a:gd name="connsiteY7" fmla="*/ 3726 h 10657"/>
                    <a:gd name="connsiteX8" fmla="*/ 269 w 10292"/>
                    <a:gd name="connsiteY8" fmla="*/ 0 h 10657"/>
                    <a:gd name="connsiteX0" fmla="*/ 269 w 10317"/>
                    <a:gd name="connsiteY0" fmla="*/ 0 h 10525"/>
                    <a:gd name="connsiteX1" fmla="*/ 320 w 10317"/>
                    <a:gd name="connsiteY1" fmla="*/ 2783 h 10525"/>
                    <a:gd name="connsiteX2" fmla="*/ 4417 w 10317"/>
                    <a:gd name="connsiteY2" fmla="*/ 7672 h 10525"/>
                    <a:gd name="connsiteX3" fmla="*/ 8465 w 10317"/>
                    <a:gd name="connsiteY3" fmla="*/ 10524 h 10525"/>
                    <a:gd name="connsiteX4" fmla="*/ 10292 w 10317"/>
                    <a:gd name="connsiteY4" fmla="*/ 8025 h 10525"/>
                    <a:gd name="connsiteX5" fmla="*/ 7239 w 10317"/>
                    <a:gd name="connsiteY5" fmla="*/ 8742 h 10525"/>
                    <a:gd name="connsiteX6" fmla="*/ 4628 w 10317"/>
                    <a:gd name="connsiteY6" fmla="*/ 6102 h 10525"/>
                    <a:gd name="connsiteX7" fmla="*/ 2414 w 10317"/>
                    <a:gd name="connsiteY7" fmla="*/ 3726 h 10525"/>
                    <a:gd name="connsiteX8" fmla="*/ 269 w 10317"/>
                    <a:gd name="connsiteY8" fmla="*/ 0 h 10525"/>
                    <a:gd name="connsiteX0" fmla="*/ 269 w 10364"/>
                    <a:gd name="connsiteY0" fmla="*/ 0 h 10288"/>
                    <a:gd name="connsiteX1" fmla="*/ 320 w 10364"/>
                    <a:gd name="connsiteY1" fmla="*/ 2783 h 10288"/>
                    <a:gd name="connsiteX2" fmla="*/ 4417 w 10364"/>
                    <a:gd name="connsiteY2" fmla="*/ 7672 h 10288"/>
                    <a:gd name="connsiteX3" fmla="*/ 8989 w 10364"/>
                    <a:gd name="connsiteY3" fmla="*/ 10287 h 10288"/>
                    <a:gd name="connsiteX4" fmla="*/ 10292 w 10364"/>
                    <a:gd name="connsiteY4" fmla="*/ 8025 h 10288"/>
                    <a:gd name="connsiteX5" fmla="*/ 7239 w 10364"/>
                    <a:gd name="connsiteY5" fmla="*/ 8742 h 10288"/>
                    <a:gd name="connsiteX6" fmla="*/ 4628 w 10364"/>
                    <a:gd name="connsiteY6" fmla="*/ 6102 h 10288"/>
                    <a:gd name="connsiteX7" fmla="*/ 2414 w 10364"/>
                    <a:gd name="connsiteY7" fmla="*/ 3726 h 10288"/>
                    <a:gd name="connsiteX8" fmla="*/ 269 w 10364"/>
                    <a:gd name="connsiteY8" fmla="*/ 0 h 10288"/>
                    <a:gd name="connsiteX0" fmla="*/ 269 w 10382"/>
                    <a:gd name="connsiteY0" fmla="*/ 0 h 10302"/>
                    <a:gd name="connsiteX1" fmla="*/ 320 w 10382"/>
                    <a:gd name="connsiteY1" fmla="*/ 2783 h 10302"/>
                    <a:gd name="connsiteX2" fmla="*/ 4417 w 10382"/>
                    <a:gd name="connsiteY2" fmla="*/ 7672 h 10302"/>
                    <a:gd name="connsiteX3" fmla="*/ 9106 w 10382"/>
                    <a:gd name="connsiteY3" fmla="*/ 10301 h 10302"/>
                    <a:gd name="connsiteX4" fmla="*/ 10292 w 10382"/>
                    <a:gd name="connsiteY4" fmla="*/ 8025 h 10302"/>
                    <a:gd name="connsiteX5" fmla="*/ 7239 w 10382"/>
                    <a:gd name="connsiteY5" fmla="*/ 8742 h 10302"/>
                    <a:gd name="connsiteX6" fmla="*/ 4628 w 10382"/>
                    <a:gd name="connsiteY6" fmla="*/ 6102 h 10302"/>
                    <a:gd name="connsiteX7" fmla="*/ 2414 w 10382"/>
                    <a:gd name="connsiteY7" fmla="*/ 3726 h 10302"/>
                    <a:gd name="connsiteX8" fmla="*/ 269 w 10382"/>
                    <a:gd name="connsiteY8" fmla="*/ 0 h 10302"/>
                    <a:gd name="connsiteX0" fmla="*/ 321 w 10358"/>
                    <a:gd name="connsiteY0" fmla="*/ 0 h 10492"/>
                    <a:gd name="connsiteX1" fmla="*/ 296 w 10358"/>
                    <a:gd name="connsiteY1" fmla="*/ 2973 h 10492"/>
                    <a:gd name="connsiteX2" fmla="*/ 4393 w 10358"/>
                    <a:gd name="connsiteY2" fmla="*/ 7862 h 10492"/>
                    <a:gd name="connsiteX3" fmla="*/ 9082 w 10358"/>
                    <a:gd name="connsiteY3" fmla="*/ 10491 h 10492"/>
                    <a:gd name="connsiteX4" fmla="*/ 10268 w 10358"/>
                    <a:gd name="connsiteY4" fmla="*/ 8215 h 10492"/>
                    <a:gd name="connsiteX5" fmla="*/ 7215 w 10358"/>
                    <a:gd name="connsiteY5" fmla="*/ 8932 h 10492"/>
                    <a:gd name="connsiteX6" fmla="*/ 4604 w 10358"/>
                    <a:gd name="connsiteY6" fmla="*/ 6292 h 10492"/>
                    <a:gd name="connsiteX7" fmla="*/ 2390 w 10358"/>
                    <a:gd name="connsiteY7" fmla="*/ 3916 h 10492"/>
                    <a:gd name="connsiteX8" fmla="*/ 321 w 10358"/>
                    <a:gd name="connsiteY8" fmla="*/ 0 h 10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358" h="10492">
                      <a:moveTo>
                        <a:pt x="321" y="0"/>
                      </a:moveTo>
                      <a:cubicBezTo>
                        <a:pt x="321" y="0"/>
                        <a:pt x="-383" y="1663"/>
                        <a:pt x="296" y="2973"/>
                      </a:cubicBezTo>
                      <a:cubicBezTo>
                        <a:pt x="975" y="4283"/>
                        <a:pt x="2929" y="6609"/>
                        <a:pt x="4393" y="7862"/>
                      </a:cubicBezTo>
                      <a:cubicBezTo>
                        <a:pt x="5857" y="9115"/>
                        <a:pt x="8103" y="10432"/>
                        <a:pt x="9082" y="10491"/>
                      </a:cubicBezTo>
                      <a:cubicBezTo>
                        <a:pt x="10061" y="10550"/>
                        <a:pt x="10579" y="8475"/>
                        <a:pt x="10268" y="8215"/>
                      </a:cubicBezTo>
                      <a:cubicBezTo>
                        <a:pt x="9957" y="7955"/>
                        <a:pt x="10270" y="11180"/>
                        <a:pt x="7215" y="8932"/>
                      </a:cubicBezTo>
                      <a:cubicBezTo>
                        <a:pt x="5567" y="7624"/>
                        <a:pt x="4658" y="6417"/>
                        <a:pt x="4604" y="6292"/>
                      </a:cubicBezTo>
                      <a:cubicBezTo>
                        <a:pt x="4544" y="6171"/>
                        <a:pt x="3104" y="4965"/>
                        <a:pt x="2390" y="3916"/>
                      </a:cubicBezTo>
                      <a:cubicBezTo>
                        <a:pt x="1676" y="2867"/>
                        <a:pt x="1632" y="2841"/>
                        <a:pt x="32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89" name="Freeform 64">
                <a:extLst>
                  <a:ext uri="{FF2B5EF4-FFF2-40B4-BE49-F238E27FC236}">
                    <a16:creationId xmlns:a16="http://schemas.microsoft.com/office/drawing/2014/main" id="{96227F1A-54AC-43BC-A7B9-F0B1784E19A2}"/>
                  </a:ext>
                </a:extLst>
              </p:cNvPr>
              <p:cNvSpPr/>
              <p:nvPr/>
            </p:nvSpPr>
            <p:spPr>
              <a:xfrm rot="-180000">
                <a:off x="7033778" y="3412343"/>
                <a:ext cx="74408" cy="247125"/>
              </a:xfrm>
              <a:custGeom>
                <a:avLst/>
                <a:gdLst>
                  <a:gd name="connsiteX0" fmla="*/ 283405 w 443458"/>
                  <a:gd name="connsiteY0" fmla="*/ 0 h 1472813"/>
                  <a:gd name="connsiteX1" fmla="*/ 443458 w 443458"/>
                  <a:gd name="connsiteY1" fmla="*/ 160053 h 1472813"/>
                  <a:gd name="connsiteX2" fmla="*/ 430880 w 443458"/>
                  <a:gd name="connsiteY2" fmla="*/ 222353 h 1472813"/>
                  <a:gd name="connsiteX3" fmla="*/ 426066 w 443458"/>
                  <a:gd name="connsiteY3" fmla="*/ 231223 h 1472813"/>
                  <a:gd name="connsiteX4" fmla="*/ 426804 w 443458"/>
                  <a:gd name="connsiteY4" fmla="*/ 231650 h 1472813"/>
                  <a:gd name="connsiteX5" fmla="*/ 375592 w 443458"/>
                  <a:gd name="connsiteY5" fmla="*/ 371571 h 1472813"/>
                  <a:gd name="connsiteX6" fmla="*/ 345886 w 443458"/>
                  <a:gd name="connsiteY6" fmla="*/ 481380 h 1472813"/>
                  <a:gd name="connsiteX7" fmla="*/ 327949 w 443458"/>
                  <a:gd name="connsiteY7" fmla="*/ 575039 h 1472813"/>
                  <a:gd name="connsiteX8" fmla="*/ 327949 w 443458"/>
                  <a:gd name="connsiteY8" fmla="*/ 1311175 h 1472813"/>
                  <a:gd name="connsiteX9" fmla="*/ 327949 w 443458"/>
                  <a:gd name="connsiteY9" fmla="*/ 1343505 h 1472813"/>
                  <a:gd name="connsiteX10" fmla="*/ 321422 w 443458"/>
                  <a:gd name="connsiteY10" fmla="*/ 1343505 h 1472813"/>
                  <a:gd name="connsiteX11" fmla="*/ 315247 w 443458"/>
                  <a:gd name="connsiteY11" fmla="*/ 1374092 h 1472813"/>
                  <a:gd name="connsiteX12" fmla="*/ 166311 w 443458"/>
                  <a:gd name="connsiteY12" fmla="*/ 1472813 h 1472813"/>
                  <a:gd name="connsiteX13" fmla="*/ 17375 w 443458"/>
                  <a:gd name="connsiteY13" fmla="*/ 1374092 h 1472813"/>
                  <a:gd name="connsiteX14" fmla="*/ 11200 w 443458"/>
                  <a:gd name="connsiteY14" fmla="*/ 1343505 h 1472813"/>
                  <a:gd name="connsiteX15" fmla="*/ 4676 w 443458"/>
                  <a:gd name="connsiteY15" fmla="*/ 1343505 h 1472813"/>
                  <a:gd name="connsiteX16" fmla="*/ 4676 w 443458"/>
                  <a:gd name="connsiteY16" fmla="*/ 1311190 h 1472813"/>
                  <a:gd name="connsiteX17" fmla="*/ 4673 w 443458"/>
                  <a:gd name="connsiteY17" fmla="*/ 1311175 h 1472813"/>
                  <a:gd name="connsiteX18" fmla="*/ 4676 w 443458"/>
                  <a:gd name="connsiteY18" fmla="*/ 1311160 h 1472813"/>
                  <a:gd name="connsiteX19" fmla="*/ 4676 w 443458"/>
                  <a:gd name="connsiteY19" fmla="*/ 604596 h 1472813"/>
                  <a:gd name="connsiteX20" fmla="*/ 0 w 443458"/>
                  <a:gd name="connsiteY20" fmla="*/ 604596 h 1472813"/>
                  <a:gd name="connsiteX21" fmla="*/ 4676 w 443458"/>
                  <a:gd name="connsiteY21" fmla="*/ 573958 h 1472813"/>
                  <a:gd name="connsiteX22" fmla="*/ 4676 w 443458"/>
                  <a:gd name="connsiteY22" fmla="*/ 549178 h 1472813"/>
                  <a:gd name="connsiteX23" fmla="*/ 8458 w 443458"/>
                  <a:gd name="connsiteY23" fmla="*/ 549178 h 1472813"/>
                  <a:gd name="connsiteX24" fmla="*/ 22994 w 443458"/>
                  <a:gd name="connsiteY24" fmla="*/ 453934 h 1472813"/>
                  <a:gd name="connsiteX25" fmla="*/ 131163 w 443458"/>
                  <a:gd name="connsiteY25" fmla="*/ 105472 h 1472813"/>
                  <a:gd name="connsiteX26" fmla="*/ 147938 w 443458"/>
                  <a:gd name="connsiteY26" fmla="*/ 70649 h 1472813"/>
                  <a:gd name="connsiteX27" fmla="*/ 149997 w 443458"/>
                  <a:gd name="connsiteY27" fmla="*/ 71837 h 1472813"/>
                  <a:gd name="connsiteX28" fmla="*/ 150687 w 443458"/>
                  <a:gd name="connsiteY28" fmla="*/ 70566 h 1472813"/>
                  <a:gd name="connsiteX29" fmla="*/ 283405 w 443458"/>
                  <a:gd name="connsiteY29" fmla="*/ 0 h 147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43458" h="1472813">
                    <a:moveTo>
                      <a:pt x="283405" y="0"/>
                    </a:moveTo>
                    <a:cubicBezTo>
                      <a:pt x="371800" y="0"/>
                      <a:pt x="443458" y="71658"/>
                      <a:pt x="443458" y="160053"/>
                    </a:cubicBezTo>
                    <a:cubicBezTo>
                      <a:pt x="443458" y="182152"/>
                      <a:pt x="438980" y="203204"/>
                      <a:pt x="430880" y="222353"/>
                    </a:cubicBezTo>
                    <a:lnTo>
                      <a:pt x="426066" y="231223"/>
                    </a:lnTo>
                    <a:lnTo>
                      <a:pt x="426804" y="231650"/>
                    </a:lnTo>
                    <a:lnTo>
                      <a:pt x="375592" y="371571"/>
                    </a:lnTo>
                    <a:cubicBezTo>
                      <a:pt x="364379" y="407622"/>
                      <a:pt x="354458" y="444244"/>
                      <a:pt x="345886" y="481380"/>
                    </a:cubicBezTo>
                    <a:lnTo>
                      <a:pt x="327949" y="575039"/>
                    </a:lnTo>
                    <a:lnTo>
                      <a:pt x="327949" y="1311175"/>
                    </a:lnTo>
                    <a:lnTo>
                      <a:pt x="327949" y="1343505"/>
                    </a:lnTo>
                    <a:lnTo>
                      <a:pt x="321422" y="1343505"/>
                    </a:lnTo>
                    <a:lnTo>
                      <a:pt x="315247" y="1374092"/>
                    </a:lnTo>
                    <a:cubicBezTo>
                      <a:pt x="290709" y="1432106"/>
                      <a:pt x="233264" y="1472813"/>
                      <a:pt x="166311" y="1472813"/>
                    </a:cubicBezTo>
                    <a:cubicBezTo>
                      <a:pt x="99359" y="1472813"/>
                      <a:pt x="41914" y="1432106"/>
                      <a:pt x="17375" y="1374092"/>
                    </a:cubicBezTo>
                    <a:lnTo>
                      <a:pt x="11200" y="1343505"/>
                    </a:lnTo>
                    <a:lnTo>
                      <a:pt x="4676" y="1343505"/>
                    </a:lnTo>
                    <a:lnTo>
                      <a:pt x="4676" y="1311190"/>
                    </a:lnTo>
                    <a:lnTo>
                      <a:pt x="4673" y="1311175"/>
                    </a:lnTo>
                    <a:lnTo>
                      <a:pt x="4676" y="1311160"/>
                    </a:lnTo>
                    <a:lnTo>
                      <a:pt x="4676" y="604596"/>
                    </a:lnTo>
                    <a:lnTo>
                      <a:pt x="0" y="604596"/>
                    </a:lnTo>
                    <a:lnTo>
                      <a:pt x="4676" y="573958"/>
                    </a:lnTo>
                    <a:lnTo>
                      <a:pt x="4676" y="549178"/>
                    </a:lnTo>
                    <a:lnTo>
                      <a:pt x="8458" y="549178"/>
                    </a:lnTo>
                    <a:lnTo>
                      <a:pt x="22994" y="453934"/>
                    </a:lnTo>
                    <a:cubicBezTo>
                      <a:pt x="47723" y="333088"/>
                      <a:pt x="84194" y="216519"/>
                      <a:pt x="131163" y="105472"/>
                    </a:cubicBezTo>
                    <a:lnTo>
                      <a:pt x="147938" y="70649"/>
                    </a:lnTo>
                    <a:lnTo>
                      <a:pt x="149997" y="71837"/>
                    </a:lnTo>
                    <a:lnTo>
                      <a:pt x="150687" y="70566"/>
                    </a:lnTo>
                    <a:cubicBezTo>
                      <a:pt x="179450" y="27992"/>
                      <a:pt x="228159" y="0"/>
                      <a:pt x="28340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7" name="Freeform 67">
              <a:extLst>
                <a:ext uri="{FF2B5EF4-FFF2-40B4-BE49-F238E27FC236}">
                  <a16:creationId xmlns:a16="http://schemas.microsoft.com/office/drawing/2014/main" id="{A47DD024-4D92-4F1C-814B-414B6C624756}"/>
                </a:ext>
              </a:extLst>
            </p:cNvPr>
            <p:cNvSpPr/>
            <p:nvPr/>
          </p:nvSpPr>
          <p:spPr>
            <a:xfrm>
              <a:off x="5270216" y="3919605"/>
              <a:ext cx="1193116" cy="171164"/>
            </a:xfrm>
            <a:custGeom>
              <a:avLst/>
              <a:gdLst>
                <a:gd name="connsiteX0" fmla="*/ 0 w 1876926"/>
                <a:gd name="connsiteY0" fmla="*/ 0 h 368968"/>
                <a:gd name="connsiteX1" fmla="*/ 561474 w 1876926"/>
                <a:gd name="connsiteY1" fmla="*/ 368968 h 368968"/>
                <a:gd name="connsiteX2" fmla="*/ 1876926 w 1876926"/>
                <a:gd name="connsiteY2" fmla="*/ 224589 h 368968"/>
                <a:gd name="connsiteX0" fmla="*/ 0 w 1717900"/>
                <a:gd name="connsiteY0" fmla="*/ 45755 h 144930"/>
                <a:gd name="connsiteX1" fmla="*/ 402448 w 1717900"/>
                <a:gd name="connsiteY1" fmla="*/ 144379 h 144930"/>
                <a:gd name="connsiteX2" fmla="*/ 1717900 w 1717900"/>
                <a:gd name="connsiteY2" fmla="*/ 0 h 144930"/>
                <a:gd name="connsiteX0" fmla="*/ 0 w 1137455"/>
                <a:gd name="connsiteY0" fmla="*/ 0 h 117967"/>
                <a:gd name="connsiteX1" fmla="*/ 402448 w 1137455"/>
                <a:gd name="connsiteY1" fmla="*/ 98624 h 117967"/>
                <a:gd name="connsiteX2" fmla="*/ 1137455 w 1137455"/>
                <a:gd name="connsiteY2" fmla="*/ 89417 h 117967"/>
                <a:gd name="connsiteX0" fmla="*/ 0 w 1137455"/>
                <a:gd name="connsiteY0" fmla="*/ 0 h 150755"/>
                <a:gd name="connsiteX1" fmla="*/ 386545 w 1137455"/>
                <a:gd name="connsiteY1" fmla="*/ 146332 h 150755"/>
                <a:gd name="connsiteX2" fmla="*/ 1137455 w 1137455"/>
                <a:gd name="connsiteY2" fmla="*/ 89417 h 150755"/>
                <a:gd name="connsiteX0" fmla="*/ 0 w 1105650"/>
                <a:gd name="connsiteY0" fmla="*/ 0 h 142297"/>
                <a:gd name="connsiteX1" fmla="*/ 354740 w 1105650"/>
                <a:gd name="connsiteY1" fmla="*/ 138380 h 142297"/>
                <a:gd name="connsiteX2" fmla="*/ 1105650 w 1105650"/>
                <a:gd name="connsiteY2" fmla="*/ 81465 h 142297"/>
                <a:gd name="connsiteX0" fmla="*/ 0 w 1034089"/>
                <a:gd name="connsiteY0" fmla="*/ 6000 h 56952"/>
                <a:gd name="connsiteX1" fmla="*/ 283179 w 1034089"/>
                <a:gd name="connsiteY1" fmla="*/ 56915 h 56952"/>
                <a:gd name="connsiteX2" fmla="*/ 1034089 w 1034089"/>
                <a:gd name="connsiteY2" fmla="*/ 0 h 56952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59218"/>
                <a:gd name="connsiteX1" fmla="*/ 466059 w 1216969"/>
                <a:gd name="connsiteY1" fmla="*/ 154282 h 159218"/>
                <a:gd name="connsiteX2" fmla="*/ 1216969 w 1216969"/>
                <a:gd name="connsiteY2" fmla="*/ 97367 h 159218"/>
                <a:gd name="connsiteX0" fmla="*/ 0 w 1216969"/>
                <a:gd name="connsiteY0" fmla="*/ 0 h 173798"/>
                <a:gd name="connsiteX1" fmla="*/ 593279 w 1216969"/>
                <a:gd name="connsiteY1" fmla="*/ 170184 h 173798"/>
                <a:gd name="connsiteX2" fmla="*/ 1216969 w 1216969"/>
                <a:gd name="connsiteY2" fmla="*/ 97367 h 173798"/>
                <a:gd name="connsiteX0" fmla="*/ 0 w 1216969"/>
                <a:gd name="connsiteY0" fmla="*/ 0 h 172760"/>
                <a:gd name="connsiteX1" fmla="*/ 593279 w 1216969"/>
                <a:gd name="connsiteY1" fmla="*/ 170184 h 172760"/>
                <a:gd name="connsiteX2" fmla="*/ 1216969 w 1216969"/>
                <a:gd name="connsiteY2" fmla="*/ 97367 h 172760"/>
                <a:gd name="connsiteX0" fmla="*/ 0 w 1216969"/>
                <a:gd name="connsiteY0" fmla="*/ 0 h 171087"/>
                <a:gd name="connsiteX1" fmla="*/ 593279 w 1216969"/>
                <a:gd name="connsiteY1" fmla="*/ 170184 h 171087"/>
                <a:gd name="connsiteX2" fmla="*/ 1216969 w 1216969"/>
                <a:gd name="connsiteY2" fmla="*/ 65562 h 171087"/>
                <a:gd name="connsiteX0" fmla="*/ 0 w 1216969"/>
                <a:gd name="connsiteY0" fmla="*/ 0 h 171854"/>
                <a:gd name="connsiteX1" fmla="*/ 593279 w 1216969"/>
                <a:gd name="connsiteY1" fmla="*/ 170184 h 171854"/>
                <a:gd name="connsiteX2" fmla="*/ 1216969 w 1216969"/>
                <a:gd name="connsiteY2" fmla="*/ 65562 h 171854"/>
                <a:gd name="connsiteX0" fmla="*/ 0 w 1216969"/>
                <a:gd name="connsiteY0" fmla="*/ 0 h 171230"/>
                <a:gd name="connsiteX1" fmla="*/ 593279 w 1216969"/>
                <a:gd name="connsiteY1" fmla="*/ 170184 h 171230"/>
                <a:gd name="connsiteX2" fmla="*/ 1216969 w 1216969"/>
                <a:gd name="connsiteY2" fmla="*/ 65562 h 171230"/>
                <a:gd name="connsiteX0" fmla="*/ 0 w 1216969"/>
                <a:gd name="connsiteY0" fmla="*/ 0 h 170770"/>
                <a:gd name="connsiteX1" fmla="*/ 593279 w 1216969"/>
                <a:gd name="connsiteY1" fmla="*/ 170184 h 170770"/>
                <a:gd name="connsiteX2" fmla="*/ 1216969 w 1216969"/>
                <a:gd name="connsiteY2" fmla="*/ 65562 h 170770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593279 w 1216969"/>
                <a:gd name="connsiteY1" fmla="*/ 170184 h 171164"/>
                <a:gd name="connsiteX2" fmla="*/ 1216969 w 1216969"/>
                <a:gd name="connsiteY2" fmla="*/ 65562 h 171164"/>
                <a:gd name="connsiteX0" fmla="*/ 0 w 1216969"/>
                <a:gd name="connsiteY0" fmla="*/ 0 h 171164"/>
                <a:gd name="connsiteX1" fmla="*/ 474010 w 1216969"/>
                <a:gd name="connsiteY1" fmla="*/ 170184 h 171164"/>
                <a:gd name="connsiteX2" fmla="*/ 1216969 w 1216969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  <a:gd name="connsiteX0" fmla="*/ 0 w 1193116"/>
                <a:gd name="connsiteY0" fmla="*/ 0 h 171164"/>
                <a:gd name="connsiteX1" fmla="*/ 450157 w 1193116"/>
                <a:gd name="connsiteY1" fmla="*/ 170184 h 171164"/>
                <a:gd name="connsiteX2" fmla="*/ 1193116 w 1193116"/>
                <a:gd name="connsiteY2" fmla="*/ 65562 h 171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3116" h="171164">
                  <a:moveTo>
                    <a:pt x="0" y="0"/>
                  </a:moveTo>
                  <a:cubicBezTo>
                    <a:pt x="150052" y="175998"/>
                    <a:pt x="251304" y="159257"/>
                    <a:pt x="450157" y="170184"/>
                  </a:cubicBezTo>
                  <a:cubicBezTo>
                    <a:pt x="649010" y="181111"/>
                    <a:pt x="1048831" y="97786"/>
                    <a:pt x="1193116" y="65562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FBA473D-E492-4329-A400-BC5333B9FFD9}"/>
              </a:ext>
            </a:extLst>
          </p:cNvPr>
          <p:cNvGrpSpPr/>
          <p:nvPr/>
        </p:nvGrpSpPr>
        <p:grpSpPr>
          <a:xfrm rot="21184161">
            <a:off x="3083372" y="1850707"/>
            <a:ext cx="502517" cy="491899"/>
            <a:chOff x="8659224" y="246137"/>
            <a:chExt cx="3000375" cy="27503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196ADB9-7E2B-4987-9E76-C9926BA9BEC4}"/>
                </a:ext>
              </a:extLst>
            </p:cNvPr>
            <p:cNvSpPr/>
            <p:nvPr/>
          </p:nvSpPr>
          <p:spPr>
            <a:xfrm>
              <a:off x="8810262" y="2510730"/>
              <a:ext cx="2686050" cy="485775"/>
            </a:xfrm>
            <a:custGeom>
              <a:avLst/>
              <a:gdLst>
                <a:gd name="connsiteX0" fmla="*/ 3906 w 2686050"/>
                <a:gd name="connsiteY0" fmla="*/ 45427 h 485775"/>
                <a:gd name="connsiteX1" fmla="*/ 587788 w 2686050"/>
                <a:gd name="connsiteY1" fmla="*/ 89242 h 485775"/>
                <a:gd name="connsiteX2" fmla="*/ 1008793 w 2686050"/>
                <a:gd name="connsiteY2" fmla="*/ 24472 h 485775"/>
                <a:gd name="connsiteX3" fmla="*/ 1840326 w 2686050"/>
                <a:gd name="connsiteY3" fmla="*/ 22567 h 485775"/>
                <a:gd name="connsiteX4" fmla="*/ 2543271 w 2686050"/>
                <a:gd name="connsiteY4" fmla="*/ 80670 h 485775"/>
                <a:gd name="connsiteX5" fmla="*/ 2690908 w 2686050"/>
                <a:gd name="connsiteY5" fmla="*/ 44475 h 485775"/>
                <a:gd name="connsiteX6" fmla="*/ 2676621 w 2686050"/>
                <a:gd name="connsiteY6" fmla="*/ 385470 h 485775"/>
                <a:gd name="connsiteX7" fmla="*/ 2589943 w 2686050"/>
                <a:gd name="connsiteY7" fmla="*/ 483577 h 485775"/>
                <a:gd name="connsiteX8" fmla="*/ 2431828 w 2686050"/>
                <a:gd name="connsiteY8" fmla="*/ 495007 h 485775"/>
                <a:gd name="connsiteX9" fmla="*/ 254413 w 2686050"/>
                <a:gd name="connsiteY9" fmla="*/ 495007 h 485775"/>
                <a:gd name="connsiteX10" fmla="*/ 115348 w 2686050"/>
                <a:gd name="connsiteY10" fmla="*/ 483577 h 485775"/>
                <a:gd name="connsiteX11" fmla="*/ 11526 w 2686050"/>
                <a:gd name="connsiteY11" fmla="*/ 377850 h 485775"/>
                <a:gd name="connsiteX12" fmla="*/ 3906 w 2686050"/>
                <a:gd name="connsiteY12" fmla="*/ 45427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6050" h="485775">
                  <a:moveTo>
                    <a:pt x="3906" y="45427"/>
                  </a:moveTo>
                  <a:cubicBezTo>
                    <a:pt x="202978" y="87337"/>
                    <a:pt x="385858" y="98767"/>
                    <a:pt x="587788" y="89242"/>
                  </a:cubicBezTo>
                  <a:cubicBezTo>
                    <a:pt x="738283" y="82575"/>
                    <a:pt x="859251" y="37807"/>
                    <a:pt x="1008793" y="24472"/>
                  </a:cubicBezTo>
                  <a:cubicBezTo>
                    <a:pt x="1285018" y="-1245"/>
                    <a:pt x="1562196" y="-13628"/>
                    <a:pt x="1840326" y="22567"/>
                  </a:cubicBezTo>
                  <a:cubicBezTo>
                    <a:pt x="2083213" y="54952"/>
                    <a:pt x="2298478" y="91147"/>
                    <a:pt x="2543271" y="80670"/>
                  </a:cubicBezTo>
                  <a:cubicBezTo>
                    <a:pt x="2600421" y="77812"/>
                    <a:pt x="2638521" y="70192"/>
                    <a:pt x="2690908" y="44475"/>
                  </a:cubicBezTo>
                  <a:cubicBezTo>
                    <a:pt x="2695671" y="139725"/>
                    <a:pt x="2697576" y="292125"/>
                    <a:pt x="2676621" y="385470"/>
                  </a:cubicBezTo>
                  <a:cubicBezTo>
                    <a:pt x="2660428" y="455955"/>
                    <a:pt x="2662333" y="470243"/>
                    <a:pt x="2589943" y="483577"/>
                  </a:cubicBezTo>
                  <a:cubicBezTo>
                    <a:pt x="2537556" y="493102"/>
                    <a:pt x="2485168" y="495007"/>
                    <a:pt x="2431828" y="495007"/>
                  </a:cubicBezTo>
                  <a:cubicBezTo>
                    <a:pt x="1686973" y="495007"/>
                    <a:pt x="999268" y="495007"/>
                    <a:pt x="254413" y="495007"/>
                  </a:cubicBezTo>
                  <a:cubicBezTo>
                    <a:pt x="202026" y="495007"/>
                    <a:pt x="167736" y="495007"/>
                    <a:pt x="115348" y="483577"/>
                  </a:cubicBezTo>
                  <a:cubicBezTo>
                    <a:pt x="42958" y="467385"/>
                    <a:pt x="23908" y="450240"/>
                    <a:pt x="11526" y="377850"/>
                  </a:cubicBezTo>
                  <a:cubicBezTo>
                    <a:pt x="-2762" y="287362"/>
                    <a:pt x="-1809" y="137820"/>
                    <a:pt x="3906" y="4542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F2B7DF-54E1-41D3-8069-F79C483B5AE8}"/>
                </a:ext>
              </a:extLst>
            </p:cNvPr>
            <p:cNvSpPr/>
            <p:nvPr/>
          </p:nvSpPr>
          <p:spPr>
            <a:xfrm>
              <a:off x="8659224" y="246137"/>
              <a:ext cx="3000375" cy="2371725"/>
            </a:xfrm>
            <a:custGeom>
              <a:avLst/>
              <a:gdLst>
                <a:gd name="connsiteX0" fmla="*/ 2877189 w 3000375"/>
                <a:gd name="connsiteY0" fmla="*/ 1405145 h 2371725"/>
                <a:gd name="connsiteX1" fmla="*/ 2592392 w 3000375"/>
                <a:gd name="connsiteY1" fmla="*/ 839360 h 2371725"/>
                <a:gd name="connsiteX2" fmla="*/ 2548577 w 3000375"/>
                <a:gd name="connsiteY2" fmla="*/ 294530 h 2371725"/>
                <a:gd name="connsiteX3" fmla="*/ 2434277 w 3000375"/>
                <a:gd name="connsiteY3" fmla="*/ 102125 h 2371725"/>
                <a:gd name="connsiteX4" fmla="*/ 2269494 w 3000375"/>
                <a:gd name="connsiteY4" fmla="*/ 25925 h 2371725"/>
                <a:gd name="connsiteX5" fmla="*/ 2101854 w 3000375"/>
                <a:gd name="connsiteY5" fmla="*/ 24972 h 2371725"/>
                <a:gd name="connsiteX6" fmla="*/ 1883732 w 3000375"/>
                <a:gd name="connsiteY6" fmla="*/ 187850 h 2371725"/>
                <a:gd name="connsiteX7" fmla="*/ 1201742 w 3000375"/>
                <a:gd name="connsiteY7" fmla="*/ 225950 h 2371725"/>
                <a:gd name="connsiteX8" fmla="*/ 876939 w 3000375"/>
                <a:gd name="connsiteY8" fmla="*/ 18305 h 2371725"/>
                <a:gd name="connsiteX9" fmla="*/ 725492 w 3000375"/>
                <a:gd name="connsiteY9" fmla="*/ 25925 h 2371725"/>
                <a:gd name="connsiteX10" fmla="*/ 564519 w 3000375"/>
                <a:gd name="connsiteY10" fmla="*/ 119270 h 2371725"/>
                <a:gd name="connsiteX11" fmla="*/ 442599 w 3000375"/>
                <a:gd name="connsiteY11" fmla="*/ 307865 h 2371725"/>
                <a:gd name="connsiteX12" fmla="*/ 420692 w 3000375"/>
                <a:gd name="connsiteY12" fmla="*/ 859363 h 2371725"/>
                <a:gd name="connsiteX13" fmla="*/ 21594 w 3000375"/>
                <a:gd name="connsiteY13" fmla="*/ 1550877 h 2371725"/>
                <a:gd name="connsiteX14" fmla="*/ 1592 w 3000375"/>
                <a:gd name="connsiteY14" fmla="*/ 1639460 h 2371725"/>
                <a:gd name="connsiteX15" fmla="*/ 63504 w 3000375"/>
                <a:gd name="connsiteY15" fmla="*/ 1989027 h 2371725"/>
                <a:gd name="connsiteX16" fmla="*/ 154944 w 3000375"/>
                <a:gd name="connsiteY16" fmla="*/ 2311925 h 2371725"/>
                <a:gd name="connsiteX17" fmla="*/ 206379 w 3000375"/>
                <a:gd name="connsiteY17" fmla="*/ 2338595 h 2371725"/>
                <a:gd name="connsiteX18" fmla="*/ 502607 w 3000375"/>
                <a:gd name="connsiteY18" fmla="*/ 2374790 h 2371725"/>
                <a:gd name="connsiteX19" fmla="*/ 1035054 w 3000375"/>
                <a:gd name="connsiteY19" fmla="*/ 2345263 h 2371725"/>
                <a:gd name="connsiteX20" fmla="*/ 1843727 w 3000375"/>
                <a:gd name="connsiteY20" fmla="*/ 2312878 h 2371725"/>
                <a:gd name="connsiteX21" fmla="*/ 2407607 w 3000375"/>
                <a:gd name="connsiteY21" fmla="*/ 2363360 h 2371725"/>
                <a:gd name="connsiteX22" fmla="*/ 2762889 w 3000375"/>
                <a:gd name="connsiteY22" fmla="*/ 2354788 h 2371725"/>
                <a:gd name="connsiteX23" fmla="*/ 2844804 w 3000375"/>
                <a:gd name="connsiteY23" fmla="*/ 2312878 h 2371725"/>
                <a:gd name="connsiteX24" fmla="*/ 2855282 w 3000375"/>
                <a:gd name="connsiteY24" fmla="*/ 2264300 h 2371725"/>
                <a:gd name="connsiteX25" fmla="*/ 2983869 w 3000375"/>
                <a:gd name="connsiteY25" fmla="*/ 1748045 h 2371725"/>
                <a:gd name="connsiteX26" fmla="*/ 3005777 w 3000375"/>
                <a:gd name="connsiteY26" fmla="*/ 1537543 h 2371725"/>
                <a:gd name="connsiteX27" fmla="*/ 2877189 w 3000375"/>
                <a:gd name="connsiteY27" fmla="*/ 1405145 h 2371725"/>
                <a:gd name="connsiteX28" fmla="*/ 1241747 w 3000375"/>
                <a:gd name="connsiteY28" fmla="*/ 1214645 h 2371725"/>
                <a:gd name="connsiteX29" fmla="*/ 1175072 w 3000375"/>
                <a:gd name="connsiteY29" fmla="*/ 1261318 h 2371725"/>
                <a:gd name="connsiteX30" fmla="*/ 784547 w 3000375"/>
                <a:gd name="connsiteY30" fmla="*/ 726013 h 2371725"/>
                <a:gd name="connsiteX31" fmla="*/ 741684 w 3000375"/>
                <a:gd name="connsiteY31" fmla="*/ 111650 h 2371725"/>
                <a:gd name="connsiteX32" fmla="*/ 1241747 w 3000375"/>
                <a:gd name="connsiteY32" fmla="*/ 805070 h 2371725"/>
                <a:gd name="connsiteX33" fmla="*/ 1241747 w 3000375"/>
                <a:gd name="connsiteY33" fmla="*/ 1214645 h 2371725"/>
                <a:gd name="connsiteX34" fmla="*/ 2114237 w 3000375"/>
                <a:gd name="connsiteY34" fmla="*/ 1021288 h 2371725"/>
                <a:gd name="connsiteX35" fmla="*/ 1803722 w 3000375"/>
                <a:gd name="connsiteY35" fmla="*/ 1267033 h 2371725"/>
                <a:gd name="connsiteX36" fmla="*/ 1758002 w 3000375"/>
                <a:gd name="connsiteY36" fmla="*/ 1235600 h 2371725"/>
                <a:gd name="connsiteX37" fmla="*/ 2057087 w 3000375"/>
                <a:gd name="connsiteY37" fmla="*/ 276433 h 2371725"/>
                <a:gd name="connsiteX38" fmla="*/ 2240919 w 3000375"/>
                <a:gd name="connsiteY38" fmla="*/ 132605 h 2371725"/>
                <a:gd name="connsiteX39" fmla="*/ 2279019 w 3000375"/>
                <a:gd name="connsiteY39" fmla="*/ 157370 h 2371725"/>
                <a:gd name="connsiteX40" fmla="*/ 2279019 w 3000375"/>
                <a:gd name="connsiteY40" fmla="*/ 317390 h 2371725"/>
                <a:gd name="connsiteX41" fmla="*/ 2114237 w 3000375"/>
                <a:gd name="connsiteY41" fmla="*/ 1021288 h 237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000375" h="2371725">
                  <a:moveTo>
                    <a:pt x="2877189" y="1405145"/>
                  </a:moveTo>
                  <a:cubicBezTo>
                    <a:pt x="2668592" y="1132730"/>
                    <a:pt x="2690499" y="1269890"/>
                    <a:pt x="2592392" y="839360"/>
                  </a:cubicBezTo>
                  <a:cubicBezTo>
                    <a:pt x="2552387" y="661243"/>
                    <a:pt x="2554292" y="486935"/>
                    <a:pt x="2548577" y="294530"/>
                  </a:cubicBezTo>
                  <a:cubicBezTo>
                    <a:pt x="2533337" y="226902"/>
                    <a:pt x="2499047" y="135462"/>
                    <a:pt x="2434277" y="102125"/>
                  </a:cubicBezTo>
                  <a:cubicBezTo>
                    <a:pt x="2378079" y="73550"/>
                    <a:pt x="2323787" y="59262"/>
                    <a:pt x="2269494" y="25925"/>
                  </a:cubicBezTo>
                  <a:cubicBezTo>
                    <a:pt x="2213297" y="-8365"/>
                    <a:pt x="2156147" y="-7413"/>
                    <a:pt x="2101854" y="24972"/>
                  </a:cubicBezTo>
                  <a:cubicBezTo>
                    <a:pt x="2049467" y="56405"/>
                    <a:pt x="1966599" y="141177"/>
                    <a:pt x="1883732" y="187850"/>
                  </a:cubicBezTo>
                  <a:cubicBezTo>
                    <a:pt x="1547499" y="343107"/>
                    <a:pt x="1382717" y="311675"/>
                    <a:pt x="1201742" y="225950"/>
                  </a:cubicBezTo>
                  <a:cubicBezTo>
                    <a:pt x="1085537" y="183087"/>
                    <a:pt x="981714" y="80217"/>
                    <a:pt x="876939" y="18305"/>
                  </a:cubicBezTo>
                  <a:cubicBezTo>
                    <a:pt x="828362" y="-10270"/>
                    <a:pt x="775022" y="-3603"/>
                    <a:pt x="725492" y="25925"/>
                  </a:cubicBezTo>
                  <a:cubicBezTo>
                    <a:pt x="672152" y="57357"/>
                    <a:pt x="619764" y="90695"/>
                    <a:pt x="564519" y="119270"/>
                  </a:cubicBezTo>
                  <a:cubicBezTo>
                    <a:pt x="493082" y="155465"/>
                    <a:pt x="457839" y="233570"/>
                    <a:pt x="442599" y="307865"/>
                  </a:cubicBezTo>
                  <a:cubicBezTo>
                    <a:pt x="458792" y="459312"/>
                    <a:pt x="436884" y="756493"/>
                    <a:pt x="420692" y="859363"/>
                  </a:cubicBezTo>
                  <a:cubicBezTo>
                    <a:pt x="315917" y="1289893"/>
                    <a:pt x="245432" y="1252745"/>
                    <a:pt x="21594" y="1550877"/>
                  </a:cubicBezTo>
                  <a:cubicBezTo>
                    <a:pt x="2544" y="1580405"/>
                    <a:pt x="-3171" y="1606123"/>
                    <a:pt x="1592" y="1639460"/>
                  </a:cubicBezTo>
                  <a:cubicBezTo>
                    <a:pt x="22547" y="1784240"/>
                    <a:pt x="41597" y="1844248"/>
                    <a:pt x="63504" y="1989027"/>
                  </a:cubicBezTo>
                  <a:cubicBezTo>
                    <a:pt x="81602" y="2107138"/>
                    <a:pt x="124464" y="2196673"/>
                    <a:pt x="154944" y="2311925"/>
                  </a:cubicBezTo>
                  <a:cubicBezTo>
                    <a:pt x="168279" y="2328118"/>
                    <a:pt x="186377" y="2334785"/>
                    <a:pt x="206379" y="2338595"/>
                  </a:cubicBezTo>
                  <a:cubicBezTo>
                    <a:pt x="310202" y="2359550"/>
                    <a:pt x="396879" y="2370028"/>
                    <a:pt x="502607" y="2374790"/>
                  </a:cubicBezTo>
                  <a:cubicBezTo>
                    <a:pt x="690249" y="2383363"/>
                    <a:pt x="848364" y="2370028"/>
                    <a:pt x="1035054" y="2345263"/>
                  </a:cubicBezTo>
                  <a:cubicBezTo>
                    <a:pt x="1303659" y="2309068"/>
                    <a:pt x="1573217" y="2291923"/>
                    <a:pt x="1843727" y="2312878"/>
                  </a:cubicBezTo>
                  <a:cubicBezTo>
                    <a:pt x="2032322" y="2327165"/>
                    <a:pt x="2219012" y="2355740"/>
                    <a:pt x="2407607" y="2363360"/>
                  </a:cubicBezTo>
                  <a:cubicBezTo>
                    <a:pt x="2541909" y="2369075"/>
                    <a:pt x="2628587" y="2375743"/>
                    <a:pt x="2762889" y="2354788"/>
                  </a:cubicBezTo>
                  <a:cubicBezTo>
                    <a:pt x="2794322" y="2350025"/>
                    <a:pt x="2825754" y="2344310"/>
                    <a:pt x="2844804" y="2312878"/>
                  </a:cubicBezTo>
                  <a:cubicBezTo>
                    <a:pt x="2848614" y="2296685"/>
                    <a:pt x="2852424" y="2280493"/>
                    <a:pt x="2855282" y="2264300"/>
                  </a:cubicBezTo>
                  <a:cubicBezTo>
                    <a:pt x="2897192" y="2055702"/>
                    <a:pt x="2948627" y="1957595"/>
                    <a:pt x="2983869" y="1748045"/>
                  </a:cubicBezTo>
                  <a:cubicBezTo>
                    <a:pt x="3001014" y="1648033"/>
                    <a:pt x="3001014" y="1648033"/>
                    <a:pt x="3005777" y="1537543"/>
                  </a:cubicBezTo>
                  <a:cubicBezTo>
                    <a:pt x="2993394" y="1524208"/>
                    <a:pt x="2883857" y="1418480"/>
                    <a:pt x="2877189" y="1405145"/>
                  </a:cubicBezTo>
                  <a:close/>
                  <a:moveTo>
                    <a:pt x="1241747" y="1214645"/>
                  </a:moveTo>
                  <a:cubicBezTo>
                    <a:pt x="1233174" y="1279415"/>
                    <a:pt x="1230317" y="1282273"/>
                    <a:pt x="1175072" y="1261318"/>
                  </a:cubicBezTo>
                  <a:cubicBezTo>
                    <a:pt x="964569" y="1183213"/>
                    <a:pt x="850269" y="962233"/>
                    <a:pt x="784547" y="726013"/>
                  </a:cubicBezTo>
                  <a:cubicBezTo>
                    <a:pt x="729302" y="527893"/>
                    <a:pt x="719777" y="325010"/>
                    <a:pt x="741684" y="111650"/>
                  </a:cubicBezTo>
                  <a:cubicBezTo>
                    <a:pt x="994097" y="265955"/>
                    <a:pt x="1178882" y="477410"/>
                    <a:pt x="1241747" y="805070"/>
                  </a:cubicBezTo>
                  <a:cubicBezTo>
                    <a:pt x="1265559" y="925085"/>
                    <a:pt x="1257939" y="1093678"/>
                    <a:pt x="1241747" y="1214645"/>
                  </a:cubicBezTo>
                  <a:close/>
                  <a:moveTo>
                    <a:pt x="2114237" y="1021288"/>
                  </a:moveTo>
                  <a:cubicBezTo>
                    <a:pt x="2037084" y="1147018"/>
                    <a:pt x="1930404" y="1224170"/>
                    <a:pt x="1803722" y="1267033"/>
                  </a:cubicBezTo>
                  <a:cubicBezTo>
                    <a:pt x="1773242" y="1277510"/>
                    <a:pt x="1763717" y="1271795"/>
                    <a:pt x="1758002" y="1235600"/>
                  </a:cubicBezTo>
                  <a:cubicBezTo>
                    <a:pt x="1706567" y="868888"/>
                    <a:pt x="1814199" y="518368"/>
                    <a:pt x="2057087" y="276433"/>
                  </a:cubicBezTo>
                  <a:cubicBezTo>
                    <a:pt x="2113284" y="220235"/>
                    <a:pt x="2176149" y="175467"/>
                    <a:pt x="2240919" y="132605"/>
                  </a:cubicBezTo>
                  <a:cubicBezTo>
                    <a:pt x="2271399" y="112602"/>
                    <a:pt x="2279019" y="124985"/>
                    <a:pt x="2279019" y="157370"/>
                  </a:cubicBezTo>
                  <a:cubicBezTo>
                    <a:pt x="2279972" y="210710"/>
                    <a:pt x="2279019" y="264050"/>
                    <a:pt x="2279019" y="317390"/>
                  </a:cubicBezTo>
                  <a:cubicBezTo>
                    <a:pt x="2283782" y="552658"/>
                    <a:pt x="2234252" y="824120"/>
                    <a:pt x="2114237" y="10212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5317700-7AC7-4721-92C7-084FDCBB5D3B}"/>
              </a:ext>
            </a:extLst>
          </p:cNvPr>
          <p:cNvGrpSpPr/>
          <p:nvPr/>
        </p:nvGrpSpPr>
        <p:grpSpPr>
          <a:xfrm rot="21184161">
            <a:off x="1910764" y="2675096"/>
            <a:ext cx="560835" cy="403055"/>
            <a:chOff x="8476983" y="4543072"/>
            <a:chExt cx="3348573" cy="2253615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99B781A-6D6E-46A4-B3F2-525D89EAA6D1}"/>
                </a:ext>
              </a:extLst>
            </p:cNvPr>
            <p:cNvSpPr/>
            <p:nvPr/>
          </p:nvSpPr>
          <p:spPr>
            <a:xfrm>
              <a:off x="8482281" y="4853587"/>
              <a:ext cx="3343275" cy="1943100"/>
            </a:xfrm>
            <a:custGeom>
              <a:avLst/>
              <a:gdLst>
                <a:gd name="connsiteX0" fmla="*/ 3248442 w 3343275"/>
                <a:gd name="connsiteY0" fmla="*/ 599123 h 1943100"/>
                <a:gd name="connsiteX1" fmla="*/ 3105567 w 3343275"/>
                <a:gd name="connsiteY1" fmla="*/ 0 h 1943100"/>
                <a:gd name="connsiteX2" fmla="*/ 2942690 w 3343275"/>
                <a:gd name="connsiteY2" fmla="*/ 46673 h 1943100"/>
                <a:gd name="connsiteX3" fmla="*/ 1317725 w 3343275"/>
                <a:gd name="connsiteY3" fmla="*/ 45720 h 1943100"/>
                <a:gd name="connsiteX4" fmla="*/ 467142 w 3343275"/>
                <a:gd name="connsiteY4" fmla="*/ 45720 h 1943100"/>
                <a:gd name="connsiteX5" fmla="*/ 241400 w 3343275"/>
                <a:gd name="connsiteY5" fmla="*/ 7620 h 1943100"/>
                <a:gd name="connsiteX6" fmla="*/ 229970 w 3343275"/>
                <a:gd name="connsiteY6" fmla="*/ 46673 h 1943100"/>
                <a:gd name="connsiteX7" fmla="*/ 81380 w 3343275"/>
                <a:gd name="connsiteY7" fmla="*/ 731520 h 1943100"/>
                <a:gd name="connsiteX8" fmla="*/ 3275 w 3343275"/>
                <a:gd name="connsiteY8" fmla="*/ 1764982 h 1943100"/>
                <a:gd name="connsiteX9" fmla="*/ 70902 w 3343275"/>
                <a:gd name="connsiteY9" fmla="*/ 1930718 h 1943100"/>
                <a:gd name="connsiteX10" fmla="*/ 173772 w 3343275"/>
                <a:gd name="connsiteY10" fmla="*/ 1948815 h 1943100"/>
                <a:gd name="connsiteX11" fmla="*/ 1432025 w 3343275"/>
                <a:gd name="connsiteY11" fmla="*/ 1948815 h 1943100"/>
                <a:gd name="connsiteX12" fmla="*/ 1505367 w 3343275"/>
                <a:gd name="connsiteY12" fmla="*/ 1930718 h 1943100"/>
                <a:gd name="connsiteX13" fmla="*/ 1560612 w 3343275"/>
                <a:gd name="connsiteY13" fmla="*/ 1834515 h 1943100"/>
                <a:gd name="connsiteX14" fmla="*/ 1620620 w 3343275"/>
                <a:gd name="connsiteY14" fmla="*/ 1643063 h 1943100"/>
                <a:gd name="connsiteX15" fmla="*/ 1660625 w 3343275"/>
                <a:gd name="connsiteY15" fmla="*/ 1542098 h 1943100"/>
                <a:gd name="connsiteX16" fmla="*/ 1712060 w 3343275"/>
                <a:gd name="connsiteY16" fmla="*/ 1640205 h 1943100"/>
                <a:gd name="connsiteX17" fmla="*/ 1783497 w 3343275"/>
                <a:gd name="connsiteY17" fmla="*/ 1812607 h 1943100"/>
                <a:gd name="connsiteX18" fmla="*/ 1844457 w 3343275"/>
                <a:gd name="connsiteY18" fmla="*/ 1931670 h 1943100"/>
                <a:gd name="connsiteX19" fmla="*/ 1927325 w 3343275"/>
                <a:gd name="connsiteY19" fmla="*/ 1948815 h 1943100"/>
                <a:gd name="connsiteX20" fmla="*/ 3172242 w 3343275"/>
                <a:gd name="connsiteY20" fmla="*/ 1948815 h 1943100"/>
                <a:gd name="connsiteX21" fmla="*/ 3250347 w 3343275"/>
                <a:gd name="connsiteY21" fmla="*/ 1930718 h 1943100"/>
                <a:gd name="connsiteX22" fmla="*/ 3324642 w 3343275"/>
                <a:gd name="connsiteY22" fmla="*/ 1856423 h 1943100"/>
                <a:gd name="connsiteX23" fmla="*/ 3351312 w 3343275"/>
                <a:gd name="connsiteY23" fmla="*/ 1660207 h 1943100"/>
                <a:gd name="connsiteX24" fmla="*/ 3248442 w 3343275"/>
                <a:gd name="connsiteY24" fmla="*/ 599123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343275" h="1943100">
                  <a:moveTo>
                    <a:pt x="3248442" y="599123"/>
                  </a:moveTo>
                  <a:cubicBezTo>
                    <a:pt x="3217962" y="398145"/>
                    <a:pt x="3156050" y="197168"/>
                    <a:pt x="3105567" y="0"/>
                  </a:cubicBezTo>
                  <a:cubicBezTo>
                    <a:pt x="3059847" y="46673"/>
                    <a:pt x="3002697" y="46673"/>
                    <a:pt x="2942690" y="46673"/>
                  </a:cubicBezTo>
                  <a:cubicBezTo>
                    <a:pt x="2842677" y="46673"/>
                    <a:pt x="1317725" y="45720"/>
                    <a:pt x="1317725" y="45720"/>
                  </a:cubicBezTo>
                  <a:cubicBezTo>
                    <a:pt x="1316772" y="45720"/>
                    <a:pt x="510005" y="45720"/>
                    <a:pt x="467142" y="45720"/>
                  </a:cubicBezTo>
                  <a:cubicBezTo>
                    <a:pt x="384275" y="45720"/>
                    <a:pt x="316647" y="59055"/>
                    <a:pt x="241400" y="7620"/>
                  </a:cubicBezTo>
                  <a:cubicBezTo>
                    <a:pt x="237590" y="20955"/>
                    <a:pt x="232827" y="33338"/>
                    <a:pt x="229970" y="46673"/>
                  </a:cubicBezTo>
                  <a:cubicBezTo>
                    <a:pt x="180440" y="273368"/>
                    <a:pt x="112812" y="501968"/>
                    <a:pt x="81380" y="731520"/>
                  </a:cubicBezTo>
                  <a:cubicBezTo>
                    <a:pt x="33755" y="1074420"/>
                    <a:pt x="-12918" y="1419225"/>
                    <a:pt x="3275" y="1764982"/>
                  </a:cubicBezTo>
                  <a:cubicBezTo>
                    <a:pt x="7085" y="1853565"/>
                    <a:pt x="8037" y="1865948"/>
                    <a:pt x="70902" y="1930718"/>
                  </a:cubicBezTo>
                  <a:cubicBezTo>
                    <a:pt x="94715" y="1942148"/>
                    <a:pt x="147102" y="1948815"/>
                    <a:pt x="173772" y="1948815"/>
                  </a:cubicBezTo>
                  <a:cubicBezTo>
                    <a:pt x="602397" y="1948815"/>
                    <a:pt x="1003400" y="1948815"/>
                    <a:pt x="1432025" y="1948815"/>
                  </a:cubicBezTo>
                  <a:cubicBezTo>
                    <a:pt x="1458695" y="1948815"/>
                    <a:pt x="1483460" y="1945957"/>
                    <a:pt x="1505367" y="1930718"/>
                  </a:cubicBezTo>
                  <a:cubicBezTo>
                    <a:pt x="1544420" y="1883093"/>
                    <a:pt x="1542515" y="1891665"/>
                    <a:pt x="1560612" y="1834515"/>
                  </a:cubicBezTo>
                  <a:cubicBezTo>
                    <a:pt x="1580615" y="1771650"/>
                    <a:pt x="1604427" y="1707832"/>
                    <a:pt x="1620620" y="1643063"/>
                  </a:cubicBezTo>
                  <a:cubicBezTo>
                    <a:pt x="1628240" y="1610678"/>
                    <a:pt x="1634907" y="1541145"/>
                    <a:pt x="1660625" y="1542098"/>
                  </a:cubicBezTo>
                  <a:cubicBezTo>
                    <a:pt x="1684437" y="1543050"/>
                    <a:pt x="1686342" y="1595438"/>
                    <a:pt x="1712060" y="1640205"/>
                  </a:cubicBezTo>
                  <a:cubicBezTo>
                    <a:pt x="1740635" y="1691640"/>
                    <a:pt x="1756827" y="1750695"/>
                    <a:pt x="1783497" y="1812607"/>
                  </a:cubicBezTo>
                  <a:cubicBezTo>
                    <a:pt x="1809215" y="1873568"/>
                    <a:pt x="1795880" y="1879282"/>
                    <a:pt x="1844457" y="1931670"/>
                  </a:cubicBezTo>
                  <a:cubicBezTo>
                    <a:pt x="1870175" y="1945005"/>
                    <a:pt x="1897797" y="1948815"/>
                    <a:pt x="1927325" y="1948815"/>
                  </a:cubicBezTo>
                  <a:cubicBezTo>
                    <a:pt x="2352140" y="1948815"/>
                    <a:pt x="2747427" y="1948815"/>
                    <a:pt x="3172242" y="1948815"/>
                  </a:cubicBezTo>
                  <a:cubicBezTo>
                    <a:pt x="3199865" y="1948815"/>
                    <a:pt x="3226535" y="1945957"/>
                    <a:pt x="3250347" y="1930718"/>
                  </a:cubicBezTo>
                  <a:cubicBezTo>
                    <a:pt x="3274160" y="1910715"/>
                    <a:pt x="3313212" y="1884998"/>
                    <a:pt x="3324642" y="1856423"/>
                  </a:cubicBezTo>
                  <a:cubicBezTo>
                    <a:pt x="3365600" y="1757363"/>
                    <a:pt x="3348455" y="1749743"/>
                    <a:pt x="3351312" y="1660207"/>
                  </a:cubicBezTo>
                  <a:cubicBezTo>
                    <a:pt x="3361790" y="1303973"/>
                    <a:pt x="3301783" y="950595"/>
                    <a:pt x="3248442" y="59912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206841C-1716-4357-A175-62B839A07160}"/>
                </a:ext>
              </a:extLst>
            </p:cNvPr>
            <p:cNvSpPr/>
            <p:nvPr/>
          </p:nvSpPr>
          <p:spPr>
            <a:xfrm>
              <a:off x="8717013" y="4543072"/>
              <a:ext cx="2867025" cy="352425"/>
            </a:xfrm>
            <a:custGeom>
              <a:avLst/>
              <a:gdLst>
                <a:gd name="connsiteX0" fmla="*/ 2721293 w 2867025"/>
                <a:gd name="connsiteY0" fmla="*/ 0 h 352425"/>
                <a:gd name="connsiteX1" fmla="*/ 154305 w 2867025"/>
                <a:gd name="connsiteY1" fmla="*/ 0 h 352425"/>
                <a:gd name="connsiteX2" fmla="*/ 95250 w 2867025"/>
                <a:gd name="connsiteY2" fmla="*/ 60007 h 352425"/>
                <a:gd name="connsiteX3" fmla="*/ 0 w 2867025"/>
                <a:gd name="connsiteY3" fmla="*/ 298132 h 352425"/>
                <a:gd name="connsiteX4" fmla="*/ 59055 w 2867025"/>
                <a:gd name="connsiteY4" fmla="*/ 358140 h 352425"/>
                <a:gd name="connsiteX5" fmla="*/ 2816543 w 2867025"/>
                <a:gd name="connsiteY5" fmla="*/ 358140 h 352425"/>
                <a:gd name="connsiteX6" fmla="*/ 2875598 w 2867025"/>
                <a:gd name="connsiteY6" fmla="*/ 298132 h 352425"/>
                <a:gd name="connsiteX7" fmla="*/ 2780348 w 2867025"/>
                <a:gd name="connsiteY7" fmla="*/ 60007 h 352425"/>
                <a:gd name="connsiteX8" fmla="*/ 2721293 w 2867025"/>
                <a:gd name="connsiteY8" fmla="*/ 0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67025" h="352425">
                  <a:moveTo>
                    <a:pt x="2721293" y="0"/>
                  </a:moveTo>
                  <a:lnTo>
                    <a:pt x="154305" y="0"/>
                  </a:lnTo>
                  <a:cubicBezTo>
                    <a:pt x="121920" y="0"/>
                    <a:pt x="95250" y="26670"/>
                    <a:pt x="95250" y="60007"/>
                  </a:cubicBezTo>
                  <a:lnTo>
                    <a:pt x="0" y="298132"/>
                  </a:lnTo>
                  <a:cubicBezTo>
                    <a:pt x="0" y="330517"/>
                    <a:pt x="26670" y="358140"/>
                    <a:pt x="59055" y="358140"/>
                  </a:cubicBezTo>
                  <a:lnTo>
                    <a:pt x="2816543" y="358140"/>
                  </a:lnTo>
                  <a:cubicBezTo>
                    <a:pt x="2848928" y="358140"/>
                    <a:pt x="2875598" y="331470"/>
                    <a:pt x="2875598" y="298132"/>
                  </a:cubicBezTo>
                  <a:lnTo>
                    <a:pt x="2780348" y="60007"/>
                  </a:lnTo>
                  <a:cubicBezTo>
                    <a:pt x="2781300" y="26670"/>
                    <a:pt x="2754630" y="0"/>
                    <a:pt x="272129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525D512-0C61-4A17-A18A-D3AB04258DF0}"/>
                </a:ext>
              </a:extLst>
            </p:cNvPr>
            <p:cNvSpPr/>
            <p:nvPr/>
          </p:nvSpPr>
          <p:spPr>
            <a:xfrm>
              <a:off x="9815747" y="4664422"/>
              <a:ext cx="276225" cy="609600"/>
            </a:xfrm>
            <a:custGeom>
              <a:avLst/>
              <a:gdLst>
                <a:gd name="connsiteX0" fmla="*/ 176663 w 276225"/>
                <a:gd name="connsiteY0" fmla="*/ 51053 h 609600"/>
                <a:gd name="connsiteX1" fmla="*/ 53791 w 276225"/>
                <a:gd name="connsiteY1" fmla="*/ 275843 h 609600"/>
                <a:gd name="connsiteX2" fmla="*/ 40456 w 276225"/>
                <a:gd name="connsiteY2" fmla="*/ 337755 h 609600"/>
                <a:gd name="connsiteX3" fmla="*/ 451 w 276225"/>
                <a:gd name="connsiteY3" fmla="*/ 608265 h 609600"/>
                <a:gd name="connsiteX4" fmla="*/ 80461 w 276225"/>
                <a:gd name="connsiteY4" fmla="*/ 617790 h 609600"/>
                <a:gd name="connsiteX5" fmla="*/ 151898 w 276225"/>
                <a:gd name="connsiteY5" fmla="*/ 269176 h 609600"/>
                <a:gd name="connsiteX6" fmla="*/ 241433 w 276225"/>
                <a:gd name="connsiteY6" fmla="*/ 108203 h 609600"/>
                <a:gd name="connsiteX7" fmla="*/ 259531 w 276225"/>
                <a:gd name="connsiteY7" fmla="*/ 13905 h 609600"/>
                <a:gd name="connsiteX8" fmla="*/ 176663 w 276225"/>
                <a:gd name="connsiteY8" fmla="*/ 51053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176663" y="51053"/>
                  </a:moveTo>
                  <a:cubicBezTo>
                    <a:pt x="121418" y="116776"/>
                    <a:pt x="90938" y="198690"/>
                    <a:pt x="53791" y="275843"/>
                  </a:cubicBezTo>
                  <a:cubicBezTo>
                    <a:pt x="55696" y="297751"/>
                    <a:pt x="45218" y="317753"/>
                    <a:pt x="40456" y="337755"/>
                  </a:cubicBezTo>
                  <a:cubicBezTo>
                    <a:pt x="17596" y="426338"/>
                    <a:pt x="-3359" y="514920"/>
                    <a:pt x="451" y="608265"/>
                  </a:cubicBezTo>
                  <a:cubicBezTo>
                    <a:pt x="26168" y="615885"/>
                    <a:pt x="52838" y="619695"/>
                    <a:pt x="80461" y="617790"/>
                  </a:cubicBezTo>
                  <a:cubicBezTo>
                    <a:pt x="86176" y="496823"/>
                    <a:pt x="107131" y="379665"/>
                    <a:pt x="151898" y="269176"/>
                  </a:cubicBezTo>
                  <a:cubicBezTo>
                    <a:pt x="173806" y="210120"/>
                    <a:pt x="204286" y="157733"/>
                    <a:pt x="241433" y="108203"/>
                  </a:cubicBezTo>
                  <a:cubicBezTo>
                    <a:pt x="262388" y="79628"/>
                    <a:pt x="300488" y="51053"/>
                    <a:pt x="259531" y="13905"/>
                  </a:cubicBezTo>
                  <a:cubicBezTo>
                    <a:pt x="217621" y="-24195"/>
                    <a:pt x="198571" y="25336"/>
                    <a:pt x="176663" y="510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920C123-B3C7-4BE7-93F0-6AEE869C7AF2}"/>
                </a:ext>
              </a:extLst>
            </p:cNvPr>
            <p:cNvSpPr/>
            <p:nvPr/>
          </p:nvSpPr>
          <p:spPr>
            <a:xfrm>
              <a:off x="10213069" y="4665435"/>
              <a:ext cx="276225" cy="609600"/>
            </a:xfrm>
            <a:custGeom>
              <a:avLst/>
              <a:gdLst>
                <a:gd name="connsiteX0" fmla="*/ 219396 w 276225"/>
                <a:gd name="connsiteY0" fmla="*/ 272925 h 609600"/>
                <a:gd name="connsiteX1" fmla="*/ 84141 w 276225"/>
                <a:gd name="connsiteY1" fmla="*/ 29085 h 609600"/>
                <a:gd name="connsiteX2" fmla="*/ 15561 w 276225"/>
                <a:gd name="connsiteY2" fmla="*/ 13845 h 609600"/>
                <a:gd name="connsiteX3" fmla="*/ 21276 w 276225"/>
                <a:gd name="connsiteY3" fmla="*/ 90045 h 609600"/>
                <a:gd name="connsiteX4" fmla="*/ 125099 w 276225"/>
                <a:gd name="connsiteY4" fmla="*/ 273877 h 609600"/>
                <a:gd name="connsiteX5" fmla="*/ 147959 w 276225"/>
                <a:gd name="connsiteY5" fmla="*/ 332932 h 609600"/>
                <a:gd name="connsiteX6" fmla="*/ 199394 w 276225"/>
                <a:gd name="connsiteY6" fmla="*/ 613920 h 609600"/>
                <a:gd name="connsiteX7" fmla="*/ 280356 w 276225"/>
                <a:gd name="connsiteY7" fmla="*/ 613920 h 609600"/>
                <a:gd name="connsiteX8" fmla="*/ 219396 w 276225"/>
                <a:gd name="connsiteY8" fmla="*/ 2729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609600">
                  <a:moveTo>
                    <a:pt x="219396" y="272925"/>
                  </a:moveTo>
                  <a:cubicBezTo>
                    <a:pt x="185106" y="184342"/>
                    <a:pt x="145101" y="100522"/>
                    <a:pt x="84141" y="29085"/>
                  </a:cubicBezTo>
                  <a:cubicBezTo>
                    <a:pt x="64139" y="6225"/>
                    <a:pt x="43184" y="-14730"/>
                    <a:pt x="15561" y="13845"/>
                  </a:cubicBezTo>
                  <a:cubicBezTo>
                    <a:pt x="-11109" y="40515"/>
                    <a:pt x="321" y="65280"/>
                    <a:pt x="21276" y="90045"/>
                  </a:cubicBezTo>
                  <a:cubicBezTo>
                    <a:pt x="66044" y="144338"/>
                    <a:pt x="103191" y="203392"/>
                    <a:pt x="125099" y="273877"/>
                  </a:cubicBezTo>
                  <a:cubicBezTo>
                    <a:pt x="132719" y="293880"/>
                    <a:pt x="141291" y="312930"/>
                    <a:pt x="147959" y="332932"/>
                  </a:cubicBezTo>
                  <a:cubicBezTo>
                    <a:pt x="179391" y="423420"/>
                    <a:pt x="186059" y="518670"/>
                    <a:pt x="199394" y="613920"/>
                  </a:cubicBezTo>
                  <a:cubicBezTo>
                    <a:pt x="226064" y="617730"/>
                    <a:pt x="253686" y="620588"/>
                    <a:pt x="280356" y="613920"/>
                  </a:cubicBezTo>
                  <a:cubicBezTo>
                    <a:pt x="273689" y="496763"/>
                    <a:pt x="254639" y="383415"/>
                    <a:pt x="219396" y="27292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47B944-8E65-46E1-93BF-373267D05EED}"/>
                </a:ext>
              </a:extLst>
            </p:cNvPr>
            <p:cNvSpPr/>
            <p:nvPr/>
          </p:nvSpPr>
          <p:spPr>
            <a:xfrm>
              <a:off x="8476983" y="6604282"/>
              <a:ext cx="1581150" cy="85725"/>
            </a:xfrm>
            <a:custGeom>
              <a:avLst/>
              <a:gdLst>
                <a:gd name="connsiteX0" fmla="*/ 5715 w 1581150"/>
                <a:gd name="connsiteY0" fmla="*/ 91440 h 85725"/>
                <a:gd name="connsiteX1" fmla="*/ 1559243 w 1581150"/>
                <a:gd name="connsiteY1" fmla="*/ 91440 h 85725"/>
                <a:gd name="connsiteX2" fmla="*/ 1589723 w 1581150"/>
                <a:gd name="connsiteY2" fmla="*/ 0 h 85725"/>
                <a:gd name="connsiteX3" fmla="*/ 0 w 1581150"/>
                <a:gd name="connsiteY3" fmla="*/ 0 h 85725"/>
                <a:gd name="connsiteX4" fmla="*/ 953 w 1581150"/>
                <a:gd name="connsiteY4" fmla="*/ 25718 h 85725"/>
                <a:gd name="connsiteX5" fmla="*/ 5715 w 1581150"/>
                <a:gd name="connsiteY5" fmla="*/ 9144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1150" h="85725">
                  <a:moveTo>
                    <a:pt x="5715" y="91440"/>
                  </a:moveTo>
                  <a:lnTo>
                    <a:pt x="1559243" y="91440"/>
                  </a:lnTo>
                  <a:cubicBezTo>
                    <a:pt x="1568768" y="60960"/>
                    <a:pt x="1579245" y="30480"/>
                    <a:pt x="1589723" y="0"/>
                  </a:cubicBezTo>
                  <a:lnTo>
                    <a:pt x="0" y="0"/>
                  </a:lnTo>
                  <a:cubicBezTo>
                    <a:pt x="0" y="8573"/>
                    <a:pt x="953" y="17145"/>
                    <a:pt x="953" y="25718"/>
                  </a:cubicBezTo>
                  <a:cubicBezTo>
                    <a:pt x="1905" y="53340"/>
                    <a:pt x="2858" y="74295"/>
                    <a:pt x="5715" y="914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8ED6211-6F77-4C52-A479-A311BF8C33CC}"/>
                </a:ext>
              </a:extLst>
            </p:cNvPr>
            <p:cNvSpPr/>
            <p:nvPr/>
          </p:nvSpPr>
          <p:spPr>
            <a:xfrm>
              <a:off x="10228630" y="6604282"/>
              <a:ext cx="1590675" cy="85725"/>
            </a:xfrm>
            <a:custGeom>
              <a:avLst/>
              <a:gdLst>
                <a:gd name="connsiteX0" fmla="*/ 1597343 w 1590675"/>
                <a:gd name="connsiteY0" fmla="*/ 0 h 85725"/>
                <a:gd name="connsiteX1" fmla="*/ 0 w 1590675"/>
                <a:gd name="connsiteY1" fmla="*/ 0 h 85725"/>
                <a:gd name="connsiteX2" fmla="*/ 28575 w 1590675"/>
                <a:gd name="connsiteY2" fmla="*/ 73343 h 85725"/>
                <a:gd name="connsiteX3" fmla="*/ 36195 w 1590675"/>
                <a:gd name="connsiteY3" fmla="*/ 91440 h 85725"/>
                <a:gd name="connsiteX4" fmla="*/ 1580198 w 1590675"/>
                <a:gd name="connsiteY4" fmla="*/ 91440 h 85725"/>
                <a:gd name="connsiteX5" fmla="*/ 1597343 w 1590675"/>
                <a:gd name="connsiteY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0675" h="85725">
                  <a:moveTo>
                    <a:pt x="1597343" y="0"/>
                  </a:moveTo>
                  <a:lnTo>
                    <a:pt x="0" y="0"/>
                  </a:lnTo>
                  <a:cubicBezTo>
                    <a:pt x="8573" y="23813"/>
                    <a:pt x="18098" y="48578"/>
                    <a:pt x="28575" y="73343"/>
                  </a:cubicBezTo>
                  <a:cubicBezTo>
                    <a:pt x="31433" y="80010"/>
                    <a:pt x="34290" y="85725"/>
                    <a:pt x="36195" y="91440"/>
                  </a:cubicBezTo>
                  <a:lnTo>
                    <a:pt x="1580198" y="91440"/>
                  </a:lnTo>
                  <a:cubicBezTo>
                    <a:pt x="1595438" y="48578"/>
                    <a:pt x="1597343" y="25718"/>
                    <a:pt x="1597343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8CE041-F4B3-4D1C-BA25-CAE16B4C1585}"/>
                </a:ext>
              </a:extLst>
            </p:cNvPr>
            <p:cNvSpPr/>
            <p:nvPr/>
          </p:nvSpPr>
          <p:spPr>
            <a:xfrm>
              <a:off x="9790480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013BF79-5A83-455A-9627-76921CBD5F5E}"/>
                </a:ext>
              </a:extLst>
            </p:cNvPr>
            <p:cNvSpPr/>
            <p:nvPr/>
          </p:nvSpPr>
          <p:spPr>
            <a:xfrm>
              <a:off x="10371505" y="5168865"/>
              <a:ext cx="142875" cy="161925"/>
            </a:xfrm>
            <a:custGeom>
              <a:avLst/>
              <a:gdLst>
                <a:gd name="connsiteX0" fmla="*/ 74295 w 142875"/>
                <a:gd name="connsiteY0" fmla="*/ 161925 h 161925"/>
                <a:gd name="connsiteX1" fmla="*/ 74295 w 142875"/>
                <a:gd name="connsiteY1" fmla="*/ 161925 h 161925"/>
                <a:gd name="connsiteX2" fmla="*/ 0 w 142875"/>
                <a:gd name="connsiteY2" fmla="*/ 87630 h 161925"/>
                <a:gd name="connsiteX3" fmla="*/ 0 w 142875"/>
                <a:gd name="connsiteY3" fmla="*/ 74295 h 161925"/>
                <a:gd name="connsiteX4" fmla="*/ 74295 w 142875"/>
                <a:gd name="connsiteY4" fmla="*/ 0 h 161925"/>
                <a:gd name="connsiteX5" fmla="*/ 74295 w 142875"/>
                <a:gd name="connsiteY5" fmla="*/ 0 h 161925"/>
                <a:gd name="connsiteX6" fmla="*/ 148590 w 142875"/>
                <a:gd name="connsiteY6" fmla="*/ 74295 h 161925"/>
                <a:gd name="connsiteX7" fmla="*/ 148590 w 142875"/>
                <a:gd name="connsiteY7" fmla="*/ 87630 h 161925"/>
                <a:gd name="connsiteX8" fmla="*/ 74295 w 142875"/>
                <a:gd name="connsiteY8" fmla="*/ 161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161925">
                  <a:moveTo>
                    <a:pt x="74295" y="161925"/>
                  </a:moveTo>
                  <a:lnTo>
                    <a:pt x="74295" y="161925"/>
                  </a:lnTo>
                  <a:cubicBezTo>
                    <a:pt x="33338" y="161925"/>
                    <a:pt x="0" y="128588"/>
                    <a:pt x="0" y="87630"/>
                  </a:cubicBezTo>
                  <a:lnTo>
                    <a:pt x="0" y="74295"/>
                  </a:lnTo>
                  <a:cubicBezTo>
                    <a:pt x="0" y="33338"/>
                    <a:pt x="33338" y="0"/>
                    <a:pt x="74295" y="0"/>
                  </a:cubicBezTo>
                  <a:lnTo>
                    <a:pt x="74295" y="0"/>
                  </a:lnTo>
                  <a:cubicBezTo>
                    <a:pt x="115253" y="0"/>
                    <a:pt x="148590" y="33338"/>
                    <a:pt x="148590" y="74295"/>
                  </a:cubicBezTo>
                  <a:lnTo>
                    <a:pt x="148590" y="87630"/>
                  </a:lnTo>
                  <a:cubicBezTo>
                    <a:pt x="148590" y="127635"/>
                    <a:pt x="115253" y="161925"/>
                    <a:pt x="74295" y="16192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CB6DEA5-02B0-42C9-A31A-B5891CC82042}"/>
              </a:ext>
            </a:extLst>
          </p:cNvPr>
          <p:cNvGrpSpPr/>
          <p:nvPr/>
        </p:nvGrpSpPr>
        <p:grpSpPr>
          <a:xfrm>
            <a:off x="2387515" y="1750946"/>
            <a:ext cx="515314" cy="938240"/>
            <a:chOff x="5789259" y="-79408"/>
            <a:chExt cx="944716" cy="161077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6877F74-9272-4945-B04B-8095A624146C}"/>
                </a:ext>
              </a:extLst>
            </p:cNvPr>
            <p:cNvGrpSpPr/>
            <p:nvPr/>
          </p:nvGrpSpPr>
          <p:grpSpPr>
            <a:xfrm rot="316524">
              <a:off x="5789259" y="513959"/>
              <a:ext cx="423031" cy="1017405"/>
              <a:chOff x="5855038" y="339273"/>
              <a:chExt cx="423031" cy="1017405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0333A1A-DF34-405B-B73E-EDB94F056CBF}"/>
                  </a:ext>
                </a:extLst>
              </p:cNvPr>
              <p:cNvSpPr/>
              <p:nvPr/>
            </p:nvSpPr>
            <p:spPr>
              <a:xfrm>
                <a:off x="5855038" y="339273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BE9E468-2B55-4FBC-BC22-B856748C48EC}"/>
                  </a:ext>
                </a:extLst>
              </p:cNvPr>
              <p:cNvSpPr/>
              <p:nvPr/>
            </p:nvSpPr>
            <p:spPr>
              <a:xfrm>
                <a:off x="5887913" y="472029"/>
                <a:ext cx="370016" cy="583487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2F3E341-556F-4D8F-A4D0-5A4061F56EB2}"/>
                </a:ext>
              </a:extLst>
            </p:cNvPr>
            <p:cNvGrpSpPr/>
            <p:nvPr/>
          </p:nvGrpSpPr>
          <p:grpSpPr>
            <a:xfrm rot="20737142">
              <a:off x="6310944" y="-79408"/>
              <a:ext cx="423031" cy="1017405"/>
              <a:chOff x="6310944" y="-79408"/>
              <a:chExt cx="423031" cy="1017405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0EA3B76-A405-4B94-B4E4-F9EE970440AA}"/>
                  </a:ext>
                </a:extLst>
              </p:cNvPr>
              <p:cNvSpPr/>
              <p:nvPr/>
            </p:nvSpPr>
            <p:spPr>
              <a:xfrm flipH="1">
                <a:off x="6310944" y="-79408"/>
                <a:ext cx="423031" cy="1017405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2BD28D9-7E1A-4C93-9B2D-1C4DDA5FE3F0}"/>
                  </a:ext>
                </a:extLst>
              </p:cNvPr>
              <p:cNvSpPr/>
              <p:nvPr/>
            </p:nvSpPr>
            <p:spPr>
              <a:xfrm>
                <a:off x="6320211" y="46587"/>
                <a:ext cx="370016" cy="590603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DE8CBB1-4F54-4A78-A8BE-A4788F846C1E}"/>
              </a:ext>
            </a:extLst>
          </p:cNvPr>
          <p:cNvSpPr/>
          <p:nvPr/>
        </p:nvSpPr>
        <p:spPr>
          <a:xfrm rot="20738113">
            <a:off x="1959791" y="3396261"/>
            <a:ext cx="518863" cy="555508"/>
          </a:xfrm>
          <a:custGeom>
            <a:avLst/>
            <a:gdLst>
              <a:gd name="connsiteX0" fmla="*/ 321547 w 668637"/>
              <a:gd name="connsiteY0" fmla="*/ 56565 h 670376"/>
              <a:gd name="connsiteX1" fmla="*/ 239003 w 668637"/>
              <a:gd name="connsiteY1" fmla="*/ 70219 h 670376"/>
              <a:gd name="connsiteX2" fmla="*/ 232176 w 668637"/>
              <a:gd name="connsiteY2" fmla="*/ 90079 h 670376"/>
              <a:gd name="connsiteX3" fmla="*/ 432642 w 668637"/>
              <a:gd name="connsiteY3" fmla="*/ 79528 h 670376"/>
              <a:gd name="connsiteX4" fmla="*/ 423953 w 668637"/>
              <a:gd name="connsiteY4" fmla="*/ 62771 h 670376"/>
              <a:gd name="connsiteX5" fmla="*/ 321547 w 668637"/>
              <a:gd name="connsiteY5" fmla="*/ 56565 h 670376"/>
              <a:gd name="connsiteX6" fmla="*/ 382215 w 668637"/>
              <a:gd name="connsiteY6" fmla="*/ 1639 h 670376"/>
              <a:gd name="connsiteX7" fmla="*/ 462433 w 668637"/>
              <a:gd name="connsiteY7" fmla="*/ 13120 h 670376"/>
              <a:gd name="connsiteX8" fmla="*/ 633728 w 668637"/>
              <a:gd name="connsiteY8" fmla="*/ 39808 h 670376"/>
              <a:gd name="connsiteX9" fmla="*/ 662278 w 668637"/>
              <a:gd name="connsiteY9" fmla="*/ 71460 h 670376"/>
              <a:gd name="connsiteX10" fmla="*/ 668485 w 668637"/>
              <a:gd name="connsiteY10" fmla="*/ 227241 h 670376"/>
              <a:gd name="connsiteX11" fmla="*/ 645521 w 668637"/>
              <a:gd name="connsiteY11" fmla="*/ 253307 h 670376"/>
              <a:gd name="connsiteX12" fmla="*/ 571044 w 668637"/>
              <a:gd name="connsiteY12" fmla="*/ 256410 h 670376"/>
              <a:gd name="connsiteX13" fmla="*/ 553045 w 668637"/>
              <a:gd name="connsiteY13" fmla="*/ 275029 h 670376"/>
              <a:gd name="connsiteX14" fmla="*/ 565458 w 668637"/>
              <a:gd name="connsiteY14" fmla="*/ 617621 h 670376"/>
              <a:gd name="connsiteX15" fmla="*/ 529462 w 668637"/>
              <a:gd name="connsiteY15" fmla="*/ 656101 h 670376"/>
              <a:gd name="connsiteX16" fmla="*/ 170112 w 668637"/>
              <a:gd name="connsiteY16" fmla="*/ 670376 h 670376"/>
              <a:gd name="connsiteX17" fmla="*/ 138460 w 668637"/>
              <a:gd name="connsiteY17" fmla="*/ 639964 h 670376"/>
              <a:gd name="connsiteX18" fmla="*/ 124805 w 668637"/>
              <a:gd name="connsiteY18" fmla="*/ 293028 h 670376"/>
              <a:gd name="connsiteX19" fmla="*/ 103704 w 668637"/>
              <a:gd name="connsiteY19" fmla="*/ 275029 h 670376"/>
              <a:gd name="connsiteX20" fmla="*/ 29228 w 668637"/>
              <a:gd name="connsiteY20" fmla="*/ 278133 h 670376"/>
              <a:gd name="connsiteX21" fmla="*/ 5643 w 668637"/>
              <a:gd name="connsiteY21" fmla="*/ 257031 h 670376"/>
              <a:gd name="connsiteX22" fmla="*/ 57 w 668637"/>
              <a:gd name="connsiteY22" fmla="*/ 87597 h 670376"/>
              <a:gd name="connsiteX23" fmla="*/ 16194 w 668637"/>
              <a:gd name="connsiteY23" fmla="*/ 66495 h 670376"/>
              <a:gd name="connsiteX24" fmla="*/ 301067 w 668637"/>
              <a:gd name="connsiteY24" fmla="*/ 3190 h 670376"/>
              <a:gd name="connsiteX25" fmla="*/ 382215 w 668637"/>
              <a:gd name="connsiteY25" fmla="*/ 1639 h 6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68637" h="670376">
                <a:moveTo>
                  <a:pt x="321547" y="56565"/>
                </a:moveTo>
                <a:cubicBezTo>
                  <a:pt x="302308" y="57185"/>
                  <a:pt x="270655" y="62150"/>
                  <a:pt x="239003" y="70219"/>
                </a:cubicBezTo>
                <a:cubicBezTo>
                  <a:pt x="224728" y="73942"/>
                  <a:pt x="223487" y="78287"/>
                  <a:pt x="232176" y="90079"/>
                </a:cubicBezTo>
                <a:cubicBezTo>
                  <a:pt x="283689" y="159590"/>
                  <a:pt x="386094" y="154004"/>
                  <a:pt x="432642" y="79528"/>
                </a:cubicBezTo>
                <a:cubicBezTo>
                  <a:pt x="440710" y="66495"/>
                  <a:pt x="433262" y="64633"/>
                  <a:pt x="423953" y="62771"/>
                </a:cubicBezTo>
                <a:cubicBezTo>
                  <a:pt x="394782" y="57806"/>
                  <a:pt x="364992" y="53461"/>
                  <a:pt x="321547" y="56565"/>
                </a:cubicBezTo>
                <a:close/>
                <a:moveTo>
                  <a:pt x="382215" y="1639"/>
                </a:moveTo>
                <a:cubicBezTo>
                  <a:pt x="409058" y="3966"/>
                  <a:pt x="435746" y="8466"/>
                  <a:pt x="462433" y="13120"/>
                </a:cubicBezTo>
                <a:cubicBezTo>
                  <a:pt x="519531" y="23051"/>
                  <a:pt x="576630" y="31740"/>
                  <a:pt x="633728" y="39808"/>
                </a:cubicBezTo>
                <a:cubicBezTo>
                  <a:pt x="653589" y="42291"/>
                  <a:pt x="662278" y="49738"/>
                  <a:pt x="662278" y="71460"/>
                </a:cubicBezTo>
                <a:cubicBezTo>
                  <a:pt x="662898" y="123594"/>
                  <a:pt x="666002" y="175727"/>
                  <a:pt x="668485" y="227241"/>
                </a:cubicBezTo>
                <a:cubicBezTo>
                  <a:pt x="669726" y="244618"/>
                  <a:pt x="663519" y="252686"/>
                  <a:pt x="645521" y="253307"/>
                </a:cubicBezTo>
                <a:cubicBezTo>
                  <a:pt x="620695" y="253928"/>
                  <a:pt x="595870" y="256410"/>
                  <a:pt x="571044" y="256410"/>
                </a:cubicBezTo>
                <a:cubicBezTo>
                  <a:pt x="557390" y="256410"/>
                  <a:pt x="552425" y="259514"/>
                  <a:pt x="553045" y="275029"/>
                </a:cubicBezTo>
                <a:cubicBezTo>
                  <a:pt x="558011" y="389227"/>
                  <a:pt x="561735" y="503424"/>
                  <a:pt x="565458" y="617621"/>
                </a:cubicBezTo>
                <a:cubicBezTo>
                  <a:pt x="566700" y="654859"/>
                  <a:pt x="566700" y="654239"/>
                  <a:pt x="529462" y="656101"/>
                </a:cubicBezTo>
                <a:cubicBezTo>
                  <a:pt x="470501" y="659204"/>
                  <a:pt x="229693" y="670376"/>
                  <a:pt x="170112" y="670376"/>
                </a:cubicBezTo>
                <a:cubicBezTo>
                  <a:pt x="140321" y="670376"/>
                  <a:pt x="140321" y="670376"/>
                  <a:pt x="138460" y="639964"/>
                </a:cubicBezTo>
                <a:cubicBezTo>
                  <a:pt x="135356" y="575418"/>
                  <a:pt x="125426" y="343920"/>
                  <a:pt x="124805" y="293028"/>
                </a:cubicBezTo>
                <a:cubicBezTo>
                  <a:pt x="124805" y="276271"/>
                  <a:pt x="118599" y="273788"/>
                  <a:pt x="103704" y="275029"/>
                </a:cubicBezTo>
                <a:cubicBezTo>
                  <a:pt x="78879" y="276892"/>
                  <a:pt x="54053" y="276892"/>
                  <a:pt x="29228" y="278133"/>
                </a:cubicBezTo>
                <a:cubicBezTo>
                  <a:pt x="13711" y="278753"/>
                  <a:pt x="6264" y="273168"/>
                  <a:pt x="5643" y="257031"/>
                </a:cubicBezTo>
                <a:cubicBezTo>
                  <a:pt x="4402" y="200553"/>
                  <a:pt x="2540" y="144075"/>
                  <a:pt x="57" y="87597"/>
                </a:cubicBezTo>
                <a:cubicBezTo>
                  <a:pt x="-563" y="75184"/>
                  <a:pt x="3781" y="68978"/>
                  <a:pt x="16194" y="66495"/>
                </a:cubicBezTo>
                <a:cubicBezTo>
                  <a:pt x="111772" y="47256"/>
                  <a:pt x="204247" y="16844"/>
                  <a:pt x="301067" y="3190"/>
                </a:cubicBezTo>
                <a:cubicBezTo>
                  <a:pt x="328375" y="-844"/>
                  <a:pt x="355373" y="-689"/>
                  <a:pt x="382215" y="1639"/>
                </a:cubicBezTo>
                <a:close/>
              </a:path>
            </a:pathLst>
          </a:custGeom>
          <a:solidFill>
            <a:srgbClr val="FE5700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3FB36AA-1CF6-475F-AF14-12BA6FFEE4BD}"/>
              </a:ext>
            </a:extLst>
          </p:cNvPr>
          <p:cNvGrpSpPr/>
          <p:nvPr/>
        </p:nvGrpSpPr>
        <p:grpSpPr>
          <a:xfrm>
            <a:off x="2640760" y="3455103"/>
            <a:ext cx="259635" cy="567600"/>
            <a:chOff x="7528445" y="2305877"/>
            <a:chExt cx="561155" cy="1148822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285191A-8829-4012-A433-9783D7287BC2}"/>
                </a:ext>
              </a:extLst>
            </p:cNvPr>
            <p:cNvSpPr/>
            <p:nvPr/>
          </p:nvSpPr>
          <p:spPr>
            <a:xfrm>
              <a:off x="7534623" y="2338366"/>
              <a:ext cx="554977" cy="1116333"/>
            </a:xfrm>
            <a:custGeom>
              <a:avLst/>
              <a:gdLst>
                <a:gd name="connsiteX0" fmla="*/ 241208 w 288620"/>
                <a:gd name="connsiteY0" fmla="*/ 327965 h 580557"/>
                <a:gd name="connsiteX1" fmla="*/ 214668 w 288620"/>
                <a:gd name="connsiteY1" fmla="*/ 286496 h 580557"/>
                <a:gd name="connsiteX2" fmla="*/ 190119 w 288620"/>
                <a:gd name="connsiteY2" fmla="*/ 214175 h 580557"/>
                <a:gd name="connsiteX3" fmla="*/ 160925 w 288620"/>
                <a:gd name="connsiteY3" fmla="*/ 131239 h 580557"/>
                <a:gd name="connsiteX4" fmla="*/ 128414 w 288620"/>
                <a:gd name="connsiteY4" fmla="*/ 83467 h 580557"/>
                <a:gd name="connsiteX5" fmla="*/ 85287 w 288620"/>
                <a:gd name="connsiteY5" fmla="*/ 69202 h 580557"/>
                <a:gd name="connsiteX6" fmla="*/ 79316 w 288620"/>
                <a:gd name="connsiteY6" fmla="*/ 62899 h 580557"/>
                <a:gd name="connsiteX7" fmla="*/ 78984 w 288620"/>
                <a:gd name="connsiteY7" fmla="*/ 40008 h 580557"/>
                <a:gd name="connsiteX8" fmla="*/ 72349 w 288620"/>
                <a:gd name="connsiteY8" fmla="*/ 3848 h 580557"/>
                <a:gd name="connsiteX9" fmla="*/ 68036 w 288620"/>
                <a:gd name="connsiteY9" fmla="*/ 199 h 580557"/>
                <a:gd name="connsiteX10" fmla="*/ 58747 w 288620"/>
                <a:gd name="connsiteY10" fmla="*/ 15459 h 580557"/>
                <a:gd name="connsiteX11" fmla="*/ 61069 w 288620"/>
                <a:gd name="connsiteY11" fmla="*/ 26407 h 580557"/>
                <a:gd name="connsiteX12" fmla="*/ 63060 w 288620"/>
                <a:gd name="connsiteY12" fmla="*/ 63562 h 580557"/>
                <a:gd name="connsiteX13" fmla="*/ 56425 w 288620"/>
                <a:gd name="connsiteY13" fmla="*/ 73515 h 580557"/>
                <a:gd name="connsiteX14" fmla="*/ 40833 w 288620"/>
                <a:gd name="connsiteY14" fmla="*/ 81145 h 580557"/>
                <a:gd name="connsiteX15" fmla="*/ 3345 w 288620"/>
                <a:gd name="connsiteY15" fmla="*/ 159105 h 580557"/>
                <a:gd name="connsiteX16" fmla="*/ 3345 w 288620"/>
                <a:gd name="connsiteY16" fmla="*/ 159105 h 580557"/>
                <a:gd name="connsiteX17" fmla="*/ 3345 w 288620"/>
                <a:gd name="connsiteY17" fmla="*/ 159105 h 580557"/>
                <a:gd name="connsiteX18" fmla="*/ 28 w 288620"/>
                <a:gd name="connsiteY18" fmla="*/ 203560 h 580557"/>
                <a:gd name="connsiteX19" fmla="*/ 5999 w 288620"/>
                <a:gd name="connsiteY19" fmla="*/ 298771 h 580557"/>
                <a:gd name="connsiteX20" fmla="*/ 16947 w 288620"/>
                <a:gd name="connsiteY20" fmla="*/ 392655 h 580557"/>
                <a:gd name="connsiteX21" fmla="*/ 55762 w 288620"/>
                <a:gd name="connsiteY21" fmla="*/ 509430 h 580557"/>
                <a:gd name="connsiteX22" fmla="*/ 123106 w 288620"/>
                <a:gd name="connsiteY22" fmla="*/ 573458 h 580557"/>
                <a:gd name="connsiteX23" fmla="*/ 222962 w 288620"/>
                <a:gd name="connsiteY23" fmla="*/ 565496 h 580557"/>
                <a:gd name="connsiteX24" fmla="*/ 288980 w 288620"/>
                <a:gd name="connsiteY24" fmla="*/ 462322 h 580557"/>
                <a:gd name="connsiteX25" fmla="*/ 241208 w 288620"/>
                <a:gd name="connsiteY25" fmla="*/ 327965 h 58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8620" h="580557">
                  <a:moveTo>
                    <a:pt x="241208" y="327965"/>
                  </a:moveTo>
                  <a:cubicBezTo>
                    <a:pt x="231588" y="314695"/>
                    <a:pt x="221635" y="301425"/>
                    <a:pt x="214668" y="286496"/>
                  </a:cubicBezTo>
                  <a:cubicBezTo>
                    <a:pt x="204053" y="263274"/>
                    <a:pt x="197418" y="238393"/>
                    <a:pt x="190119" y="214175"/>
                  </a:cubicBezTo>
                  <a:cubicBezTo>
                    <a:pt x="181494" y="186309"/>
                    <a:pt x="174195" y="157778"/>
                    <a:pt x="160925" y="131239"/>
                  </a:cubicBezTo>
                  <a:cubicBezTo>
                    <a:pt x="155286" y="111666"/>
                    <a:pt x="145002" y="95078"/>
                    <a:pt x="128414" y="83467"/>
                  </a:cubicBezTo>
                  <a:cubicBezTo>
                    <a:pt x="115476" y="74510"/>
                    <a:pt x="100879" y="70197"/>
                    <a:pt x="85287" y="69202"/>
                  </a:cubicBezTo>
                  <a:cubicBezTo>
                    <a:pt x="80311" y="68870"/>
                    <a:pt x="79316" y="67211"/>
                    <a:pt x="79316" y="62899"/>
                  </a:cubicBezTo>
                  <a:cubicBezTo>
                    <a:pt x="79647" y="55269"/>
                    <a:pt x="79647" y="47638"/>
                    <a:pt x="78984" y="40008"/>
                  </a:cubicBezTo>
                  <a:cubicBezTo>
                    <a:pt x="77989" y="27734"/>
                    <a:pt x="76662" y="15459"/>
                    <a:pt x="72349" y="3848"/>
                  </a:cubicBezTo>
                  <a:cubicBezTo>
                    <a:pt x="71685" y="2189"/>
                    <a:pt x="72017" y="-797"/>
                    <a:pt x="68036" y="199"/>
                  </a:cubicBezTo>
                  <a:cubicBezTo>
                    <a:pt x="58416" y="2521"/>
                    <a:pt x="56093" y="6170"/>
                    <a:pt x="58747" y="15459"/>
                  </a:cubicBezTo>
                  <a:cubicBezTo>
                    <a:pt x="59742" y="18776"/>
                    <a:pt x="60406" y="22757"/>
                    <a:pt x="61069" y="26407"/>
                  </a:cubicBezTo>
                  <a:cubicBezTo>
                    <a:pt x="63392" y="38681"/>
                    <a:pt x="61733" y="51288"/>
                    <a:pt x="63060" y="63562"/>
                  </a:cubicBezTo>
                  <a:cubicBezTo>
                    <a:pt x="63723" y="70197"/>
                    <a:pt x="62065" y="72188"/>
                    <a:pt x="56425" y="73515"/>
                  </a:cubicBezTo>
                  <a:cubicBezTo>
                    <a:pt x="50785" y="75173"/>
                    <a:pt x="45477" y="77496"/>
                    <a:pt x="40833" y="81145"/>
                  </a:cubicBezTo>
                  <a:cubicBezTo>
                    <a:pt x="15288" y="100718"/>
                    <a:pt x="5999" y="128253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3345" y="159105"/>
                    <a:pt x="3345" y="159105"/>
                    <a:pt x="3345" y="159105"/>
                  </a:cubicBezTo>
                  <a:cubicBezTo>
                    <a:pt x="1355" y="173702"/>
                    <a:pt x="28" y="188631"/>
                    <a:pt x="28" y="203560"/>
                  </a:cubicBezTo>
                  <a:cubicBezTo>
                    <a:pt x="-304" y="235407"/>
                    <a:pt x="2350" y="267255"/>
                    <a:pt x="5999" y="298771"/>
                  </a:cubicBezTo>
                  <a:cubicBezTo>
                    <a:pt x="9649" y="329955"/>
                    <a:pt x="10976" y="361803"/>
                    <a:pt x="16947" y="392655"/>
                  </a:cubicBezTo>
                  <a:cubicBezTo>
                    <a:pt x="24909" y="433129"/>
                    <a:pt x="35525" y="472938"/>
                    <a:pt x="55762" y="509430"/>
                  </a:cubicBezTo>
                  <a:cubicBezTo>
                    <a:pt x="71354" y="537629"/>
                    <a:pt x="91922" y="561515"/>
                    <a:pt x="123106" y="573458"/>
                  </a:cubicBezTo>
                  <a:cubicBezTo>
                    <a:pt x="157608" y="586728"/>
                    <a:pt x="190783" y="580093"/>
                    <a:pt x="222962" y="565496"/>
                  </a:cubicBezTo>
                  <a:cubicBezTo>
                    <a:pt x="267416" y="545591"/>
                    <a:pt x="289312" y="510426"/>
                    <a:pt x="288980" y="462322"/>
                  </a:cubicBezTo>
                  <a:cubicBezTo>
                    <a:pt x="288648" y="412229"/>
                    <a:pt x="270070" y="368106"/>
                    <a:pt x="241208" y="327965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965D27C-51B2-4207-A7FB-4941125BFF00}"/>
                </a:ext>
              </a:extLst>
            </p:cNvPr>
            <p:cNvSpPr/>
            <p:nvPr/>
          </p:nvSpPr>
          <p:spPr>
            <a:xfrm>
              <a:off x="7528445" y="2305877"/>
              <a:ext cx="322366" cy="322366"/>
            </a:xfrm>
            <a:custGeom>
              <a:avLst/>
              <a:gdLst>
                <a:gd name="connsiteX0" fmla="*/ 157912 w 155921"/>
                <a:gd name="connsiteY0" fmla="*/ 131239 h 155921"/>
                <a:gd name="connsiteX1" fmla="*/ 109145 w 155921"/>
                <a:gd name="connsiteY1" fmla="*/ 120291 h 155921"/>
                <a:gd name="connsiteX2" fmla="*/ 98197 w 155921"/>
                <a:gd name="connsiteY2" fmla="*/ 123940 h 155921"/>
                <a:gd name="connsiteX3" fmla="*/ 75638 w 155921"/>
                <a:gd name="connsiteY3" fmla="*/ 148490 h 155921"/>
                <a:gd name="connsiteX4" fmla="*/ 67013 w 155921"/>
                <a:gd name="connsiteY4" fmla="*/ 150148 h 155921"/>
                <a:gd name="connsiteX5" fmla="*/ 36824 w 155921"/>
                <a:gd name="connsiteY5" fmla="*/ 136215 h 155921"/>
                <a:gd name="connsiteX6" fmla="*/ 27867 w 155921"/>
                <a:gd name="connsiteY6" fmla="*/ 137210 h 155921"/>
                <a:gd name="connsiteX7" fmla="*/ 0 w 155921"/>
                <a:gd name="connsiteY7" fmla="*/ 159105 h 155921"/>
                <a:gd name="connsiteX8" fmla="*/ 37487 w 155921"/>
                <a:gd name="connsiteY8" fmla="*/ 81145 h 155921"/>
                <a:gd name="connsiteX9" fmla="*/ 53080 w 155921"/>
                <a:gd name="connsiteY9" fmla="*/ 73515 h 155921"/>
                <a:gd name="connsiteX10" fmla="*/ 59715 w 155921"/>
                <a:gd name="connsiteY10" fmla="*/ 63562 h 155921"/>
                <a:gd name="connsiteX11" fmla="*/ 57724 w 155921"/>
                <a:gd name="connsiteY11" fmla="*/ 26407 h 155921"/>
                <a:gd name="connsiteX12" fmla="*/ 55734 w 155921"/>
                <a:gd name="connsiteY12" fmla="*/ 15459 h 155921"/>
                <a:gd name="connsiteX13" fmla="*/ 65022 w 155921"/>
                <a:gd name="connsiteY13" fmla="*/ 199 h 155921"/>
                <a:gd name="connsiteX14" fmla="*/ 69335 w 155921"/>
                <a:gd name="connsiteY14" fmla="*/ 3848 h 155921"/>
                <a:gd name="connsiteX15" fmla="*/ 75970 w 155921"/>
                <a:gd name="connsiteY15" fmla="*/ 40008 h 155921"/>
                <a:gd name="connsiteX16" fmla="*/ 76302 w 155921"/>
                <a:gd name="connsiteY16" fmla="*/ 62899 h 155921"/>
                <a:gd name="connsiteX17" fmla="*/ 82273 w 155921"/>
                <a:gd name="connsiteY17" fmla="*/ 69202 h 155921"/>
                <a:gd name="connsiteX18" fmla="*/ 125400 w 155921"/>
                <a:gd name="connsiteY18" fmla="*/ 83467 h 155921"/>
                <a:gd name="connsiteX19" fmla="*/ 157912 w 155921"/>
                <a:gd name="connsiteY19" fmla="*/ 131239 h 15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921" h="155921">
                  <a:moveTo>
                    <a:pt x="157912" y="131239"/>
                  </a:moveTo>
                  <a:cubicBezTo>
                    <a:pt x="141656" y="127589"/>
                    <a:pt x="125400" y="124272"/>
                    <a:pt x="109145" y="120291"/>
                  </a:cubicBezTo>
                  <a:cubicBezTo>
                    <a:pt x="103837" y="118964"/>
                    <a:pt x="101183" y="120623"/>
                    <a:pt x="98197" y="123940"/>
                  </a:cubicBezTo>
                  <a:cubicBezTo>
                    <a:pt x="90899" y="132234"/>
                    <a:pt x="82937" y="140196"/>
                    <a:pt x="75638" y="148490"/>
                  </a:cubicBezTo>
                  <a:cubicBezTo>
                    <a:pt x="72984" y="151475"/>
                    <a:pt x="70662" y="151807"/>
                    <a:pt x="67013" y="150148"/>
                  </a:cubicBezTo>
                  <a:cubicBezTo>
                    <a:pt x="57061" y="145504"/>
                    <a:pt x="46776" y="141191"/>
                    <a:pt x="36824" y="136215"/>
                  </a:cubicBezTo>
                  <a:cubicBezTo>
                    <a:pt x="33506" y="134556"/>
                    <a:pt x="31184" y="134556"/>
                    <a:pt x="27867" y="137210"/>
                  </a:cubicBezTo>
                  <a:cubicBezTo>
                    <a:pt x="18910" y="144509"/>
                    <a:pt x="9289" y="151807"/>
                    <a:pt x="0" y="159105"/>
                  </a:cubicBezTo>
                  <a:cubicBezTo>
                    <a:pt x="2654" y="128253"/>
                    <a:pt x="11943" y="100718"/>
                    <a:pt x="37487" y="81145"/>
                  </a:cubicBezTo>
                  <a:cubicBezTo>
                    <a:pt x="42132" y="77496"/>
                    <a:pt x="47440" y="75173"/>
                    <a:pt x="53080" y="73515"/>
                  </a:cubicBezTo>
                  <a:cubicBezTo>
                    <a:pt x="58388" y="71856"/>
                    <a:pt x="60378" y="69865"/>
                    <a:pt x="59715" y="63562"/>
                  </a:cubicBezTo>
                  <a:cubicBezTo>
                    <a:pt x="58056" y="51288"/>
                    <a:pt x="60046" y="38681"/>
                    <a:pt x="57724" y="26407"/>
                  </a:cubicBezTo>
                  <a:cubicBezTo>
                    <a:pt x="57061" y="22757"/>
                    <a:pt x="56729" y="18776"/>
                    <a:pt x="55734" y="15459"/>
                  </a:cubicBezTo>
                  <a:cubicBezTo>
                    <a:pt x="53411" y="6170"/>
                    <a:pt x="55734" y="2521"/>
                    <a:pt x="65022" y="199"/>
                  </a:cubicBezTo>
                  <a:cubicBezTo>
                    <a:pt x="69003" y="-797"/>
                    <a:pt x="68672" y="2189"/>
                    <a:pt x="69335" y="3848"/>
                  </a:cubicBezTo>
                  <a:cubicBezTo>
                    <a:pt x="73648" y="15459"/>
                    <a:pt x="74975" y="27734"/>
                    <a:pt x="75970" y="40008"/>
                  </a:cubicBezTo>
                  <a:cubicBezTo>
                    <a:pt x="76634" y="47638"/>
                    <a:pt x="76302" y="55269"/>
                    <a:pt x="76302" y="62899"/>
                  </a:cubicBezTo>
                  <a:cubicBezTo>
                    <a:pt x="76302" y="67211"/>
                    <a:pt x="77297" y="68870"/>
                    <a:pt x="82273" y="69202"/>
                  </a:cubicBezTo>
                  <a:cubicBezTo>
                    <a:pt x="97865" y="69865"/>
                    <a:pt x="112794" y="74178"/>
                    <a:pt x="125400" y="83467"/>
                  </a:cubicBezTo>
                  <a:cubicBezTo>
                    <a:pt x="141988" y="95078"/>
                    <a:pt x="151940" y="111666"/>
                    <a:pt x="157912" y="13123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02FE96-40CD-4ECC-89B2-26A0DAA4D1AF}"/>
              </a:ext>
            </a:extLst>
          </p:cNvPr>
          <p:cNvGrpSpPr/>
          <p:nvPr/>
        </p:nvGrpSpPr>
        <p:grpSpPr>
          <a:xfrm rot="20703400">
            <a:off x="1727419" y="2120515"/>
            <a:ext cx="324630" cy="492109"/>
            <a:chOff x="3805328" y="4061908"/>
            <a:chExt cx="310118" cy="440241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1B17F9-2DC7-4B1E-ABE4-78A64AFFCC36}"/>
                </a:ext>
              </a:extLst>
            </p:cNvPr>
            <p:cNvSpPr/>
            <p:nvPr/>
          </p:nvSpPr>
          <p:spPr>
            <a:xfrm>
              <a:off x="3805328" y="4199702"/>
              <a:ext cx="308525" cy="301890"/>
            </a:xfrm>
            <a:custGeom>
              <a:avLst/>
              <a:gdLst>
                <a:gd name="connsiteX0" fmla="*/ 309455 w 308524"/>
                <a:gd name="connsiteY0" fmla="*/ 104725 h 301889"/>
                <a:gd name="connsiteX1" fmla="*/ 242110 w 308524"/>
                <a:gd name="connsiteY1" fmla="*/ 20793 h 301889"/>
                <a:gd name="connsiteX2" fmla="*/ 236138 w 308524"/>
                <a:gd name="connsiteY2" fmla="*/ 16812 h 301889"/>
                <a:gd name="connsiteX3" fmla="*/ 170784 w 308524"/>
                <a:gd name="connsiteY3" fmla="*/ 2215 h 301889"/>
                <a:gd name="connsiteX4" fmla="*/ 143913 w 308524"/>
                <a:gd name="connsiteY4" fmla="*/ 225 h 301889"/>
                <a:gd name="connsiteX5" fmla="*/ 74246 w 308524"/>
                <a:gd name="connsiteY5" fmla="*/ 11504 h 301889"/>
                <a:gd name="connsiteX6" fmla="*/ 14863 w 308524"/>
                <a:gd name="connsiteY6" fmla="*/ 58612 h 301889"/>
                <a:gd name="connsiteX7" fmla="*/ 598 w 308524"/>
                <a:gd name="connsiteY7" fmla="*/ 111028 h 301889"/>
                <a:gd name="connsiteX8" fmla="*/ 25811 w 308524"/>
                <a:gd name="connsiteY8" fmla="*/ 228467 h 301889"/>
                <a:gd name="connsiteX9" fmla="*/ 74577 w 308524"/>
                <a:gd name="connsiteY9" fmla="*/ 280551 h 301889"/>
                <a:gd name="connsiteX10" fmla="*/ 137609 w 308524"/>
                <a:gd name="connsiteY10" fmla="*/ 303774 h 301889"/>
                <a:gd name="connsiteX11" fmla="*/ 166803 w 308524"/>
                <a:gd name="connsiteY11" fmla="*/ 303774 h 301889"/>
                <a:gd name="connsiteX12" fmla="*/ 167135 w 308524"/>
                <a:gd name="connsiteY12" fmla="*/ 303442 h 301889"/>
                <a:gd name="connsiteX13" fmla="*/ 166803 w 308524"/>
                <a:gd name="connsiteY13" fmla="*/ 303774 h 301889"/>
                <a:gd name="connsiteX14" fmla="*/ 172443 w 308524"/>
                <a:gd name="connsiteY14" fmla="*/ 303774 h 301889"/>
                <a:gd name="connsiteX15" fmla="*/ 232157 w 308524"/>
                <a:gd name="connsiteY15" fmla="*/ 284201 h 301889"/>
                <a:gd name="connsiteX16" fmla="*/ 300166 w 308524"/>
                <a:gd name="connsiteY16" fmla="*/ 199937 h 301889"/>
                <a:gd name="connsiteX17" fmla="*/ 310781 w 308524"/>
                <a:gd name="connsiteY17" fmla="*/ 150506 h 301889"/>
                <a:gd name="connsiteX18" fmla="*/ 309455 w 308524"/>
                <a:gd name="connsiteY18" fmla="*/ 104725 h 301889"/>
                <a:gd name="connsiteX19" fmla="*/ 168462 w 308524"/>
                <a:gd name="connsiteY19" fmla="*/ 301783 h 301889"/>
                <a:gd name="connsiteX20" fmla="*/ 168462 w 308524"/>
                <a:gd name="connsiteY20" fmla="*/ 301783 h 301889"/>
                <a:gd name="connsiteX21" fmla="*/ 168462 w 308524"/>
                <a:gd name="connsiteY21" fmla="*/ 301783 h 30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8524" h="301889">
                  <a:moveTo>
                    <a:pt x="309455" y="104725"/>
                  </a:moveTo>
                  <a:cubicBezTo>
                    <a:pt x="301493" y="64916"/>
                    <a:pt x="278270" y="37712"/>
                    <a:pt x="242110" y="20793"/>
                  </a:cubicBezTo>
                  <a:cubicBezTo>
                    <a:pt x="240783" y="18803"/>
                    <a:pt x="238461" y="17476"/>
                    <a:pt x="236138" y="16812"/>
                  </a:cubicBezTo>
                  <a:cubicBezTo>
                    <a:pt x="215238" y="7855"/>
                    <a:pt x="193675" y="1552"/>
                    <a:pt x="170784" y="2215"/>
                  </a:cubicBezTo>
                  <a:cubicBezTo>
                    <a:pt x="161827" y="3874"/>
                    <a:pt x="148225" y="225"/>
                    <a:pt x="143913" y="225"/>
                  </a:cubicBezTo>
                  <a:cubicBezTo>
                    <a:pt x="120027" y="-1102"/>
                    <a:pt x="96805" y="3542"/>
                    <a:pt x="74246" y="11504"/>
                  </a:cubicBezTo>
                  <a:cubicBezTo>
                    <a:pt x="49033" y="20462"/>
                    <a:pt x="29460" y="36385"/>
                    <a:pt x="14863" y="58612"/>
                  </a:cubicBezTo>
                  <a:cubicBezTo>
                    <a:pt x="4247" y="74536"/>
                    <a:pt x="1593" y="92451"/>
                    <a:pt x="598" y="111028"/>
                  </a:cubicBezTo>
                  <a:cubicBezTo>
                    <a:pt x="-1724" y="152497"/>
                    <a:pt x="1925" y="192638"/>
                    <a:pt x="25811" y="228467"/>
                  </a:cubicBezTo>
                  <a:cubicBezTo>
                    <a:pt x="39412" y="248704"/>
                    <a:pt x="54673" y="266286"/>
                    <a:pt x="74577" y="280551"/>
                  </a:cubicBezTo>
                  <a:cubicBezTo>
                    <a:pt x="93819" y="293821"/>
                    <a:pt x="114387" y="302447"/>
                    <a:pt x="137609" y="303774"/>
                  </a:cubicBezTo>
                  <a:cubicBezTo>
                    <a:pt x="147230" y="303774"/>
                    <a:pt x="157183" y="303774"/>
                    <a:pt x="166803" y="303774"/>
                  </a:cubicBezTo>
                  <a:cubicBezTo>
                    <a:pt x="166803" y="303774"/>
                    <a:pt x="166803" y="303442"/>
                    <a:pt x="167135" y="303442"/>
                  </a:cubicBezTo>
                  <a:cubicBezTo>
                    <a:pt x="167135" y="303442"/>
                    <a:pt x="167135" y="303774"/>
                    <a:pt x="166803" y="303774"/>
                  </a:cubicBezTo>
                  <a:cubicBezTo>
                    <a:pt x="168794" y="303774"/>
                    <a:pt x="170452" y="303774"/>
                    <a:pt x="172443" y="303774"/>
                  </a:cubicBezTo>
                  <a:cubicBezTo>
                    <a:pt x="194006" y="302115"/>
                    <a:pt x="214243" y="296807"/>
                    <a:pt x="232157" y="284201"/>
                  </a:cubicBezTo>
                  <a:cubicBezTo>
                    <a:pt x="262678" y="262637"/>
                    <a:pt x="284905" y="234107"/>
                    <a:pt x="300166" y="199937"/>
                  </a:cubicBezTo>
                  <a:cubicBezTo>
                    <a:pt x="307132" y="184013"/>
                    <a:pt x="307796" y="167094"/>
                    <a:pt x="310781" y="150506"/>
                  </a:cubicBezTo>
                  <a:cubicBezTo>
                    <a:pt x="311445" y="136573"/>
                    <a:pt x="309786" y="106384"/>
                    <a:pt x="309455" y="104725"/>
                  </a:cubicBezTo>
                  <a:close/>
                  <a:moveTo>
                    <a:pt x="168462" y="301783"/>
                  </a:moveTo>
                  <a:cubicBezTo>
                    <a:pt x="168130" y="302115"/>
                    <a:pt x="168130" y="302115"/>
                    <a:pt x="168462" y="301783"/>
                  </a:cubicBezTo>
                  <a:cubicBezTo>
                    <a:pt x="168130" y="302115"/>
                    <a:pt x="168130" y="302115"/>
                    <a:pt x="168462" y="301783"/>
                  </a:cubicBezTo>
                  <a:close/>
                </a:path>
              </a:pathLst>
            </a:custGeom>
            <a:solidFill>
              <a:schemeClr val="accent4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0A60D2-EF63-48D3-8830-96CAD14BBFAE}"/>
                </a:ext>
              </a:extLst>
            </p:cNvPr>
            <p:cNvSpPr/>
            <p:nvPr/>
          </p:nvSpPr>
          <p:spPr>
            <a:xfrm>
              <a:off x="3972795" y="4220164"/>
              <a:ext cx="142651" cy="281985"/>
            </a:xfrm>
            <a:custGeom>
              <a:avLst/>
              <a:gdLst>
                <a:gd name="connsiteX0" fmla="*/ 73980 w 142651"/>
                <a:gd name="connsiteY0" fmla="*/ 0 h 281985"/>
                <a:gd name="connsiteX1" fmla="*/ 141988 w 142651"/>
                <a:gd name="connsiteY1" fmla="*/ 84264 h 281985"/>
                <a:gd name="connsiteX2" fmla="*/ 143978 w 142651"/>
                <a:gd name="connsiteY2" fmla="*/ 129713 h 281985"/>
                <a:gd name="connsiteX3" fmla="*/ 133362 w 142651"/>
                <a:gd name="connsiteY3" fmla="*/ 179143 h 281985"/>
                <a:gd name="connsiteX4" fmla="*/ 65354 w 142651"/>
                <a:gd name="connsiteY4" fmla="*/ 263407 h 281985"/>
                <a:gd name="connsiteX5" fmla="*/ 5640 w 142651"/>
                <a:gd name="connsiteY5" fmla="*/ 282980 h 281985"/>
                <a:gd name="connsiteX6" fmla="*/ 0 w 142651"/>
                <a:gd name="connsiteY6" fmla="*/ 282980 h 281985"/>
                <a:gd name="connsiteX7" fmla="*/ 72321 w 142651"/>
                <a:gd name="connsiteY7" fmla="*/ 182461 h 281985"/>
                <a:gd name="connsiteX8" fmla="*/ 85591 w 142651"/>
                <a:gd name="connsiteY8" fmla="*/ 69003 h 281985"/>
                <a:gd name="connsiteX9" fmla="*/ 73980 w 142651"/>
                <a:gd name="connsiteY9" fmla="*/ 0 h 28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651" h="281985">
                  <a:moveTo>
                    <a:pt x="73980" y="0"/>
                  </a:moveTo>
                  <a:cubicBezTo>
                    <a:pt x="110472" y="16919"/>
                    <a:pt x="134026" y="44454"/>
                    <a:pt x="141988" y="84264"/>
                  </a:cubicBezTo>
                  <a:cubicBezTo>
                    <a:pt x="142320" y="85923"/>
                    <a:pt x="143978" y="116112"/>
                    <a:pt x="143978" y="129713"/>
                  </a:cubicBezTo>
                  <a:cubicBezTo>
                    <a:pt x="140993" y="146300"/>
                    <a:pt x="140661" y="163220"/>
                    <a:pt x="133362" y="179143"/>
                  </a:cubicBezTo>
                  <a:cubicBezTo>
                    <a:pt x="118102" y="213313"/>
                    <a:pt x="95875" y="241844"/>
                    <a:pt x="65354" y="263407"/>
                  </a:cubicBezTo>
                  <a:cubicBezTo>
                    <a:pt x="47440" y="276014"/>
                    <a:pt x="27203" y="281322"/>
                    <a:pt x="5640" y="282980"/>
                  </a:cubicBezTo>
                  <a:cubicBezTo>
                    <a:pt x="3649" y="282980"/>
                    <a:pt x="1990" y="282980"/>
                    <a:pt x="0" y="282980"/>
                  </a:cubicBezTo>
                  <a:cubicBezTo>
                    <a:pt x="2986" y="276345"/>
                    <a:pt x="58719" y="220280"/>
                    <a:pt x="72321" y="182461"/>
                  </a:cubicBezTo>
                  <a:cubicBezTo>
                    <a:pt x="85259" y="145637"/>
                    <a:pt x="88908" y="107818"/>
                    <a:pt x="85591" y="69003"/>
                  </a:cubicBezTo>
                  <a:cubicBezTo>
                    <a:pt x="83600" y="45449"/>
                    <a:pt x="78624" y="22891"/>
                    <a:pt x="73980" y="0"/>
                  </a:cubicBezTo>
                  <a:close/>
                </a:path>
              </a:pathLst>
            </a:custGeom>
            <a:solidFill>
              <a:srgbClr val="CF504F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34410B4-741C-4CEA-BC9F-D044B9C41EEF}"/>
                </a:ext>
              </a:extLst>
            </p:cNvPr>
            <p:cNvSpPr/>
            <p:nvPr/>
          </p:nvSpPr>
          <p:spPr>
            <a:xfrm>
              <a:off x="3885014" y="4061908"/>
              <a:ext cx="185778" cy="182461"/>
            </a:xfrm>
            <a:custGeom>
              <a:avLst/>
              <a:gdLst>
                <a:gd name="connsiteX0" fmla="*/ 176358 w 185778"/>
                <a:gd name="connsiteY0" fmla="*/ 32524 h 182460"/>
                <a:gd name="connsiteX1" fmla="*/ 105364 w 185778"/>
                <a:gd name="connsiteY1" fmla="*/ 76646 h 182460"/>
                <a:gd name="connsiteX2" fmla="*/ 95411 w 185778"/>
                <a:gd name="connsiteY2" fmla="*/ 90579 h 182460"/>
                <a:gd name="connsiteX3" fmla="*/ 93089 w 185778"/>
                <a:gd name="connsiteY3" fmla="*/ 78968 h 182460"/>
                <a:gd name="connsiteX4" fmla="*/ 11479 w 185778"/>
                <a:gd name="connsiteY4" fmla="*/ 1671 h 182460"/>
                <a:gd name="connsiteX5" fmla="*/ 532 w 185778"/>
                <a:gd name="connsiteY5" fmla="*/ 10297 h 182460"/>
                <a:gd name="connsiteX6" fmla="*/ 35697 w 185778"/>
                <a:gd name="connsiteY6" fmla="*/ 74656 h 182460"/>
                <a:gd name="connsiteX7" fmla="*/ 86454 w 185778"/>
                <a:gd name="connsiteY7" fmla="*/ 95887 h 182460"/>
                <a:gd name="connsiteX8" fmla="*/ 90435 w 185778"/>
                <a:gd name="connsiteY8" fmla="*/ 103186 h 182460"/>
                <a:gd name="connsiteX9" fmla="*/ 76502 w 185778"/>
                <a:gd name="connsiteY9" fmla="*/ 141669 h 182460"/>
                <a:gd name="connsiteX10" fmla="*/ 69867 w 185778"/>
                <a:gd name="connsiteY10" fmla="*/ 174511 h 182460"/>
                <a:gd name="connsiteX11" fmla="*/ 75838 w 185778"/>
                <a:gd name="connsiteY11" fmla="*/ 182805 h 182460"/>
                <a:gd name="connsiteX12" fmla="*/ 85127 w 185778"/>
                <a:gd name="connsiteY12" fmla="*/ 176834 h 182460"/>
                <a:gd name="connsiteX13" fmla="*/ 92757 w 185778"/>
                <a:gd name="connsiteY13" fmla="*/ 142664 h 182460"/>
                <a:gd name="connsiteX14" fmla="*/ 118302 w 185778"/>
                <a:gd name="connsiteY14" fmla="*/ 85935 h 182460"/>
                <a:gd name="connsiteX15" fmla="*/ 181334 w 185778"/>
                <a:gd name="connsiteY15" fmla="*/ 47784 h 182460"/>
                <a:gd name="connsiteX16" fmla="*/ 186642 w 185778"/>
                <a:gd name="connsiteY16" fmla="*/ 42476 h 182460"/>
                <a:gd name="connsiteX17" fmla="*/ 176358 w 185778"/>
                <a:gd name="connsiteY17" fmla="*/ 32524 h 18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5778" h="182460">
                  <a:moveTo>
                    <a:pt x="176358" y="32524"/>
                  </a:moveTo>
                  <a:cubicBezTo>
                    <a:pt x="146500" y="37168"/>
                    <a:pt x="122615" y="51765"/>
                    <a:pt x="105364" y="76646"/>
                  </a:cubicBezTo>
                  <a:cubicBezTo>
                    <a:pt x="102046" y="81291"/>
                    <a:pt x="100056" y="86930"/>
                    <a:pt x="95411" y="90579"/>
                  </a:cubicBezTo>
                  <a:cubicBezTo>
                    <a:pt x="94748" y="86598"/>
                    <a:pt x="94084" y="82618"/>
                    <a:pt x="93089" y="78968"/>
                  </a:cubicBezTo>
                  <a:cubicBezTo>
                    <a:pt x="80151" y="38163"/>
                    <a:pt x="54938" y="9965"/>
                    <a:pt x="11479" y="1671"/>
                  </a:cubicBezTo>
                  <a:cubicBezTo>
                    <a:pt x="-464" y="-1315"/>
                    <a:pt x="-795" y="-1315"/>
                    <a:pt x="532" y="10297"/>
                  </a:cubicBezTo>
                  <a:cubicBezTo>
                    <a:pt x="3849" y="36173"/>
                    <a:pt x="14797" y="58400"/>
                    <a:pt x="35697" y="74656"/>
                  </a:cubicBezTo>
                  <a:cubicBezTo>
                    <a:pt x="50625" y="86267"/>
                    <a:pt x="67876" y="92570"/>
                    <a:pt x="86454" y="95887"/>
                  </a:cubicBezTo>
                  <a:cubicBezTo>
                    <a:pt x="91762" y="96883"/>
                    <a:pt x="93089" y="97878"/>
                    <a:pt x="90435" y="103186"/>
                  </a:cubicBezTo>
                  <a:cubicBezTo>
                    <a:pt x="84464" y="115460"/>
                    <a:pt x="80151" y="128399"/>
                    <a:pt x="76502" y="141669"/>
                  </a:cubicBezTo>
                  <a:cubicBezTo>
                    <a:pt x="74179" y="152616"/>
                    <a:pt x="71857" y="163564"/>
                    <a:pt x="69867" y="174511"/>
                  </a:cubicBezTo>
                  <a:cubicBezTo>
                    <a:pt x="68871" y="179488"/>
                    <a:pt x="69535" y="182473"/>
                    <a:pt x="75838" y="182805"/>
                  </a:cubicBezTo>
                  <a:cubicBezTo>
                    <a:pt x="80814" y="182805"/>
                    <a:pt x="84132" y="183469"/>
                    <a:pt x="85127" y="176834"/>
                  </a:cubicBezTo>
                  <a:cubicBezTo>
                    <a:pt x="86454" y="165223"/>
                    <a:pt x="89108" y="153611"/>
                    <a:pt x="92757" y="142664"/>
                  </a:cubicBezTo>
                  <a:cubicBezTo>
                    <a:pt x="98065" y="122427"/>
                    <a:pt x="106027" y="102854"/>
                    <a:pt x="118302" y="85935"/>
                  </a:cubicBezTo>
                  <a:cubicBezTo>
                    <a:pt x="133894" y="64371"/>
                    <a:pt x="154131" y="50438"/>
                    <a:pt x="181334" y="47784"/>
                  </a:cubicBezTo>
                  <a:cubicBezTo>
                    <a:pt x="184983" y="47452"/>
                    <a:pt x="186310" y="46457"/>
                    <a:pt x="186642" y="42476"/>
                  </a:cubicBezTo>
                  <a:cubicBezTo>
                    <a:pt x="187305" y="33851"/>
                    <a:pt x="184319" y="31197"/>
                    <a:pt x="176358" y="32524"/>
                  </a:cubicBezTo>
                  <a:close/>
                </a:path>
              </a:pathLst>
            </a:custGeom>
            <a:solidFill>
              <a:schemeClr val="accent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MVC (Payment)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347" y="2091528"/>
            <a:ext cx="7811215" cy="12257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713" y="3570873"/>
            <a:ext cx="7811215" cy="1327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22B70A6-C5F8-46F6-AD9C-58684924E3B5}"/>
              </a:ext>
            </a:extLst>
          </p:cNvPr>
          <p:cNvSpPr/>
          <p:nvPr/>
        </p:nvSpPr>
        <p:spPr>
          <a:xfrm>
            <a:off x="875493" y="2396014"/>
            <a:ext cx="3108711" cy="2277190"/>
          </a:xfrm>
          <a:custGeom>
            <a:avLst/>
            <a:gdLst>
              <a:gd name="connsiteX0" fmla="*/ 3246497 w 5065594"/>
              <a:gd name="connsiteY0" fmla="*/ 857713 h 3474878"/>
              <a:gd name="connsiteX1" fmla="*/ 3245831 w 5065594"/>
              <a:gd name="connsiteY1" fmla="*/ 857723 h 3474878"/>
              <a:gd name="connsiteX2" fmla="*/ 3202826 w 5065594"/>
              <a:gd name="connsiteY2" fmla="*/ 857723 h 3474878"/>
              <a:gd name="connsiteX3" fmla="*/ 3202826 w 5065594"/>
              <a:gd name="connsiteY3" fmla="*/ 858405 h 3474878"/>
              <a:gd name="connsiteX4" fmla="*/ 3245831 w 5065594"/>
              <a:gd name="connsiteY4" fmla="*/ 857723 h 3474878"/>
              <a:gd name="connsiteX5" fmla="*/ 3247333 w 5065594"/>
              <a:gd name="connsiteY5" fmla="*/ 857723 h 3474878"/>
              <a:gd name="connsiteX6" fmla="*/ 3268295 w 5065594"/>
              <a:gd name="connsiteY6" fmla="*/ 857988 h 3474878"/>
              <a:gd name="connsiteX7" fmla="*/ 3193173 w 5065594"/>
              <a:gd name="connsiteY7" fmla="*/ 873433 h 3474878"/>
              <a:gd name="connsiteX8" fmla="*/ 3087704 w 5065594"/>
              <a:gd name="connsiteY8" fmla="*/ 1133608 h 3474878"/>
              <a:gd name="connsiteX9" fmla="*/ 2944653 w 5065594"/>
              <a:gd name="connsiteY9" fmla="*/ 2456490 h 3474878"/>
              <a:gd name="connsiteX10" fmla="*/ 3061819 w 5065594"/>
              <a:gd name="connsiteY10" fmla="*/ 2579787 h 3474878"/>
              <a:gd name="connsiteX11" fmla="*/ 3434433 w 5065594"/>
              <a:gd name="connsiteY11" fmla="*/ 2333875 h 3474878"/>
              <a:gd name="connsiteX12" fmla="*/ 3708955 w 5065594"/>
              <a:gd name="connsiteY12" fmla="*/ 990557 h 3474878"/>
              <a:gd name="connsiteX13" fmla="*/ 3606776 w 5065594"/>
              <a:gd name="connsiteY13" fmla="*/ 863173 h 3474878"/>
              <a:gd name="connsiteX14" fmla="*/ 3435114 w 5065594"/>
              <a:gd name="connsiteY14" fmla="*/ 863173 h 3474878"/>
              <a:gd name="connsiteX15" fmla="*/ 3307986 w 5065594"/>
              <a:gd name="connsiteY15" fmla="*/ 858490 h 3474878"/>
              <a:gd name="connsiteX16" fmla="*/ 3268295 w 5065594"/>
              <a:gd name="connsiteY16" fmla="*/ 857988 h 3474878"/>
              <a:gd name="connsiteX17" fmla="*/ 3269584 w 5065594"/>
              <a:gd name="connsiteY17" fmla="*/ 857723 h 3474878"/>
              <a:gd name="connsiteX18" fmla="*/ 3247333 w 5065594"/>
              <a:gd name="connsiteY18" fmla="*/ 857723 h 3474878"/>
              <a:gd name="connsiteX19" fmla="*/ 2234848 w 5065594"/>
              <a:gd name="connsiteY19" fmla="*/ 846824 h 3474878"/>
              <a:gd name="connsiteX20" fmla="*/ 2144929 w 5065594"/>
              <a:gd name="connsiteY20" fmla="*/ 936742 h 3474878"/>
              <a:gd name="connsiteX21" fmla="*/ 2120406 w 5065594"/>
              <a:gd name="connsiteY21" fmla="*/ 2370659 h 3474878"/>
              <a:gd name="connsiteX22" fmla="*/ 2214412 w 5065594"/>
              <a:gd name="connsiteY22" fmla="*/ 2477607 h 3474878"/>
              <a:gd name="connsiteX23" fmla="*/ 2637434 w 5065594"/>
              <a:gd name="connsiteY23" fmla="*/ 2207172 h 3474878"/>
              <a:gd name="connsiteX24" fmla="*/ 2780485 w 5065594"/>
              <a:gd name="connsiteY24" fmla="*/ 945598 h 3474878"/>
              <a:gd name="connsiteX25" fmla="*/ 2694655 w 5065594"/>
              <a:gd name="connsiteY25" fmla="*/ 846824 h 3474878"/>
              <a:gd name="connsiteX26" fmla="*/ 2234848 w 5065594"/>
              <a:gd name="connsiteY26" fmla="*/ 846824 h 3474878"/>
              <a:gd name="connsiteX27" fmla="*/ 1377903 w 5065594"/>
              <a:gd name="connsiteY27" fmla="*/ 829113 h 3474878"/>
              <a:gd name="connsiteX28" fmla="*/ 1278449 w 5065594"/>
              <a:gd name="connsiteY28" fmla="*/ 1089330 h 3474878"/>
              <a:gd name="connsiteX29" fmla="*/ 1364279 w 5065594"/>
              <a:gd name="connsiteY29" fmla="*/ 2272567 h 3474878"/>
              <a:gd name="connsiteX30" fmla="*/ 1413325 w 5065594"/>
              <a:gd name="connsiteY30" fmla="*/ 2362485 h 3474878"/>
              <a:gd name="connsiteX31" fmla="*/ 1785940 w 5065594"/>
              <a:gd name="connsiteY31" fmla="*/ 2415618 h 3474878"/>
              <a:gd name="connsiteX32" fmla="*/ 1826811 w 5065594"/>
              <a:gd name="connsiteY32" fmla="*/ 2342049 h 3474878"/>
              <a:gd name="connsiteX33" fmla="*/ 1843160 w 5065594"/>
              <a:gd name="connsiteY33" fmla="*/ 908132 h 3474878"/>
              <a:gd name="connsiteX34" fmla="*/ 1769591 w 5065594"/>
              <a:gd name="connsiteY34" fmla="*/ 834563 h 3474878"/>
              <a:gd name="connsiteX35" fmla="*/ 1536622 w 5065594"/>
              <a:gd name="connsiteY35" fmla="*/ 834563 h 3474878"/>
              <a:gd name="connsiteX36" fmla="*/ 1377903 w 5065594"/>
              <a:gd name="connsiteY36" fmla="*/ 829113 h 3474878"/>
              <a:gd name="connsiteX37" fmla="*/ 504507 w 5065594"/>
              <a:gd name="connsiteY37" fmla="*/ 813347 h 3474878"/>
              <a:gd name="connsiteX38" fmla="*/ 365647 w 5065594"/>
              <a:gd name="connsiteY38" fmla="*/ 1101591 h 3474878"/>
              <a:gd name="connsiteX39" fmla="*/ 520959 w 5065594"/>
              <a:gd name="connsiteY39" fmla="*/ 2096138 h 3474878"/>
              <a:gd name="connsiteX40" fmla="*/ 713056 w 5065594"/>
              <a:gd name="connsiteY40" fmla="*/ 2288916 h 3474878"/>
              <a:gd name="connsiteX41" fmla="*/ 993028 w 5065594"/>
              <a:gd name="connsiteY41" fmla="*/ 2030742 h 3474878"/>
              <a:gd name="connsiteX42" fmla="*/ 915372 w 5065594"/>
              <a:gd name="connsiteY42" fmla="*/ 966034 h 3474878"/>
              <a:gd name="connsiteX43" fmla="*/ 746435 w 5065594"/>
              <a:gd name="connsiteY43" fmla="*/ 814127 h 3474878"/>
              <a:gd name="connsiteX44" fmla="*/ 602703 w 5065594"/>
              <a:gd name="connsiteY44" fmla="*/ 814127 h 3474878"/>
              <a:gd name="connsiteX45" fmla="*/ 504507 w 5065594"/>
              <a:gd name="connsiteY45" fmla="*/ 813347 h 3474878"/>
              <a:gd name="connsiteX46" fmla="*/ 4368096 w 5065594"/>
              <a:gd name="connsiteY46" fmla="*/ 1120 h 3474878"/>
              <a:gd name="connsiteX47" fmla="*/ 4553638 w 5065594"/>
              <a:gd name="connsiteY47" fmla="*/ 1460 h 3474878"/>
              <a:gd name="connsiteX48" fmla="*/ 4924889 w 5065594"/>
              <a:gd name="connsiteY48" fmla="*/ 21215 h 3474878"/>
              <a:gd name="connsiteX49" fmla="*/ 5063853 w 5065594"/>
              <a:gd name="connsiteY49" fmla="*/ 209906 h 3474878"/>
              <a:gd name="connsiteX50" fmla="*/ 4904453 w 5065594"/>
              <a:gd name="connsiteY50" fmla="*/ 365900 h 3474878"/>
              <a:gd name="connsiteX51" fmla="*/ 4562493 w 5065594"/>
              <a:gd name="connsiteY51" fmla="*/ 369987 h 3474878"/>
              <a:gd name="connsiteX52" fmla="*/ 4123121 w 5065594"/>
              <a:gd name="connsiteY52" fmla="*/ 666988 h 3474878"/>
              <a:gd name="connsiteX53" fmla="*/ 3512089 w 5065594"/>
              <a:gd name="connsiteY53" fmla="*/ 3233053 h 3474878"/>
              <a:gd name="connsiteX54" fmla="*/ 3192609 w 5065594"/>
              <a:gd name="connsiteY54" fmla="*/ 3474878 h 3474878"/>
              <a:gd name="connsiteX55" fmla="*/ 2035257 w 5065594"/>
              <a:gd name="connsiteY55" fmla="*/ 3474878 h 3474878"/>
              <a:gd name="connsiteX56" fmla="*/ 672185 w 5065594"/>
              <a:gd name="connsiteY56" fmla="*/ 3462616 h 3474878"/>
              <a:gd name="connsiteX57" fmla="*/ 480087 w 5065594"/>
              <a:gd name="connsiteY57" fmla="*/ 3348856 h 3474878"/>
              <a:gd name="connsiteX58" fmla="*/ 668097 w 5065594"/>
              <a:gd name="connsiteY58" fmla="*/ 3151991 h 3474878"/>
              <a:gd name="connsiteX59" fmla="*/ 1699428 w 5065594"/>
              <a:gd name="connsiteY59" fmla="*/ 3160165 h 3474878"/>
              <a:gd name="connsiteX60" fmla="*/ 3073399 w 5065594"/>
              <a:gd name="connsiteY60" fmla="*/ 3188776 h 3474878"/>
              <a:gd name="connsiteX61" fmla="*/ 3212363 w 5065594"/>
              <a:gd name="connsiteY61" fmla="*/ 2945588 h 3474878"/>
              <a:gd name="connsiteX62" fmla="*/ 3106097 w 5065594"/>
              <a:gd name="connsiteY62" fmla="*/ 2863845 h 3474878"/>
              <a:gd name="connsiteX63" fmla="*/ 553657 w 5065594"/>
              <a:gd name="connsiteY63" fmla="*/ 2519160 h 3474878"/>
              <a:gd name="connsiteX64" fmla="*/ 283222 w 5065594"/>
              <a:gd name="connsiteY64" fmla="*/ 2277335 h 3474878"/>
              <a:gd name="connsiteX65" fmla="*/ 12787 w 5065594"/>
              <a:gd name="connsiteY65" fmla="*/ 797778 h 3474878"/>
              <a:gd name="connsiteX66" fmla="*/ 319325 w 5065594"/>
              <a:gd name="connsiteY66" fmla="*/ 509633 h 3474878"/>
              <a:gd name="connsiteX67" fmla="*/ 3597920 w 5065594"/>
              <a:gd name="connsiteY67" fmla="*/ 566853 h 3474878"/>
              <a:gd name="connsiteX68" fmla="*/ 3950098 w 5065594"/>
              <a:gd name="connsiteY68" fmla="*/ 304592 h 3474878"/>
              <a:gd name="connsiteX69" fmla="*/ 3986882 w 5065594"/>
              <a:gd name="connsiteY69" fmla="*/ 181296 h 3474878"/>
              <a:gd name="connsiteX70" fmla="*/ 4183066 w 5065594"/>
              <a:gd name="connsiteY70" fmla="*/ 13040 h 3474878"/>
              <a:gd name="connsiteX71" fmla="*/ 4368096 w 5065594"/>
              <a:gd name="connsiteY71" fmla="*/ 1120 h 3474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065594" h="3474878">
                <a:moveTo>
                  <a:pt x="3246497" y="857713"/>
                </a:moveTo>
                <a:lnTo>
                  <a:pt x="3245831" y="857723"/>
                </a:lnTo>
                <a:lnTo>
                  <a:pt x="3202826" y="857723"/>
                </a:lnTo>
                <a:lnTo>
                  <a:pt x="3202826" y="858405"/>
                </a:lnTo>
                <a:lnTo>
                  <a:pt x="3245831" y="857723"/>
                </a:lnTo>
                <a:lnTo>
                  <a:pt x="3247333" y="857723"/>
                </a:lnTo>
                <a:lnTo>
                  <a:pt x="3268295" y="857988"/>
                </a:lnTo>
                <a:lnTo>
                  <a:pt x="3193173" y="873433"/>
                </a:lnTo>
                <a:cubicBezTo>
                  <a:pt x="3130620" y="901533"/>
                  <a:pt x="3106097" y="972164"/>
                  <a:pt x="3087704" y="1133608"/>
                </a:cubicBezTo>
                <a:cubicBezTo>
                  <a:pt x="3038659" y="1519165"/>
                  <a:pt x="2993699" y="2070933"/>
                  <a:pt x="2944653" y="2456490"/>
                </a:cubicBezTo>
                <a:cubicBezTo>
                  <a:pt x="2928304" y="2543001"/>
                  <a:pt x="2984163" y="2567524"/>
                  <a:pt x="3061819" y="2579787"/>
                </a:cubicBezTo>
                <a:cubicBezTo>
                  <a:pt x="3364951" y="2629514"/>
                  <a:pt x="3364951" y="2633601"/>
                  <a:pt x="3434433" y="2333875"/>
                </a:cubicBezTo>
                <a:cubicBezTo>
                  <a:pt x="3525032" y="1944231"/>
                  <a:pt x="3610862" y="1380201"/>
                  <a:pt x="3708955" y="990557"/>
                </a:cubicBezTo>
                <a:cubicBezTo>
                  <a:pt x="3733477" y="883609"/>
                  <a:pt x="3713042" y="850911"/>
                  <a:pt x="3606776" y="863173"/>
                </a:cubicBezTo>
                <a:cubicBezTo>
                  <a:pt x="3549555" y="867260"/>
                  <a:pt x="3492335" y="863173"/>
                  <a:pt x="3435114" y="863173"/>
                </a:cubicBezTo>
                <a:cubicBezTo>
                  <a:pt x="3400032" y="861129"/>
                  <a:pt x="3352178" y="859426"/>
                  <a:pt x="3307986" y="858490"/>
                </a:cubicBezTo>
                <a:lnTo>
                  <a:pt x="3268295" y="857988"/>
                </a:lnTo>
                <a:lnTo>
                  <a:pt x="3269584" y="857723"/>
                </a:lnTo>
                <a:lnTo>
                  <a:pt x="3247333" y="857723"/>
                </a:lnTo>
                <a:close/>
                <a:moveTo>
                  <a:pt x="2234848" y="846824"/>
                </a:moveTo>
                <a:cubicBezTo>
                  <a:pt x="2161278" y="842737"/>
                  <a:pt x="2144929" y="871347"/>
                  <a:pt x="2144929" y="936742"/>
                </a:cubicBezTo>
                <a:cubicBezTo>
                  <a:pt x="2149017" y="1149957"/>
                  <a:pt x="2124494" y="2161532"/>
                  <a:pt x="2120406" y="2370659"/>
                </a:cubicBezTo>
                <a:cubicBezTo>
                  <a:pt x="2120406" y="2436736"/>
                  <a:pt x="2136756" y="2465345"/>
                  <a:pt x="2214412" y="2477607"/>
                </a:cubicBezTo>
                <a:cubicBezTo>
                  <a:pt x="2542067" y="2527334"/>
                  <a:pt x="2596562" y="2531421"/>
                  <a:pt x="2637434" y="2207172"/>
                </a:cubicBezTo>
                <a:cubicBezTo>
                  <a:pt x="2686480" y="1842051"/>
                  <a:pt x="2727352" y="1306632"/>
                  <a:pt x="2780485" y="945598"/>
                </a:cubicBezTo>
                <a:cubicBezTo>
                  <a:pt x="2792747" y="863173"/>
                  <a:pt x="2772311" y="842737"/>
                  <a:pt x="2694655" y="846824"/>
                </a:cubicBezTo>
                <a:cubicBezTo>
                  <a:pt x="2559778" y="850911"/>
                  <a:pt x="2370405" y="850911"/>
                  <a:pt x="2234848" y="846824"/>
                </a:cubicBezTo>
                <a:close/>
                <a:moveTo>
                  <a:pt x="1377903" y="829113"/>
                </a:moveTo>
                <a:cubicBezTo>
                  <a:pt x="1262100" y="835244"/>
                  <a:pt x="1263462" y="885653"/>
                  <a:pt x="1278449" y="1089330"/>
                </a:cubicBezTo>
                <a:cubicBezTo>
                  <a:pt x="1302972" y="1425160"/>
                  <a:pt x="1335669" y="1936056"/>
                  <a:pt x="1364279" y="2272567"/>
                </a:cubicBezTo>
                <a:cubicBezTo>
                  <a:pt x="1368367" y="2309352"/>
                  <a:pt x="1356105" y="2354310"/>
                  <a:pt x="1413325" y="2362485"/>
                </a:cubicBezTo>
                <a:cubicBezTo>
                  <a:pt x="1535941" y="2382921"/>
                  <a:pt x="1663325" y="2399269"/>
                  <a:pt x="1785940" y="2415618"/>
                </a:cubicBezTo>
                <a:cubicBezTo>
                  <a:pt x="1839073" y="2419705"/>
                  <a:pt x="1826811" y="2374746"/>
                  <a:pt x="1826811" y="2342049"/>
                </a:cubicBezTo>
                <a:cubicBezTo>
                  <a:pt x="1830899" y="1919027"/>
                  <a:pt x="1834986" y="1330473"/>
                  <a:pt x="1843160" y="908132"/>
                </a:cubicBezTo>
                <a:cubicBezTo>
                  <a:pt x="1843160" y="846824"/>
                  <a:pt x="1822724" y="834563"/>
                  <a:pt x="1769591" y="834563"/>
                </a:cubicBezTo>
                <a:cubicBezTo>
                  <a:pt x="1691935" y="834563"/>
                  <a:pt x="1614278" y="834563"/>
                  <a:pt x="1536622" y="834563"/>
                </a:cubicBezTo>
                <a:cubicBezTo>
                  <a:pt x="1468502" y="830475"/>
                  <a:pt x="1416732" y="827070"/>
                  <a:pt x="1377903" y="829113"/>
                </a:cubicBezTo>
                <a:close/>
                <a:moveTo>
                  <a:pt x="504507" y="813347"/>
                </a:moveTo>
                <a:cubicBezTo>
                  <a:pt x="306191" y="814595"/>
                  <a:pt x="315579" y="846483"/>
                  <a:pt x="365647" y="1101591"/>
                </a:cubicBezTo>
                <a:cubicBezTo>
                  <a:pt x="418780" y="1376113"/>
                  <a:pt x="476000" y="1821615"/>
                  <a:pt x="520959" y="2096138"/>
                </a:cubicBezTo>
                <a:cubicBezTo>
                  <a:pt x="541395" y="2219434"/>
                  <a:pt x="586354" y="2276654"/>
                  <a:pt x="713056" y="2288916"/>
                </a:cubicBezTo>
                <a:cubicBezTo>
                  <a:pt x="1012101" y="2322294"/>
                  <a:pt x="1025725" y="2326381"/>
                  <a:pt x="993028" y="2030742"/>
                </a:cubicBezTo>
                <a:cubicBezTo>
                  <a:pt x="964418" y="1731016"/>
                  <a:pt x="931720" y="1261673"/>
                  <a:pt x="915372" y="966034"/>
                </a:cubicBezTo>
                <a:cubicBezTo>
                  <a:pt x="907197" y="850911"/>
                  <a:pt x="869050" y="797778"/>
                  <a:pt x="746435" y="814127"/>
                </a:cubicBezTo>
                <a:cubicBezTo>
                  <a:pt x="697389" y="822301"/>
                  <a:pt x="648343" y="814127"/>
                  <a:pt x="602703" y="814127"/>
                </a:cubicBezTo>
                <a:cubicBezTo>
                  <a:pt x="565407" y="813616"/>
                  <a:pt x="532837" y="813169"/>
                  <a:pt x="504507" y="813347"/>
                </a:cubicBezTo>
                <a:close/>
                <a:moveTo>
                  <a:pt x="4368096" y="1120"/>
                </a:moveTo>
                <a:cubicBezTo>
                  <a:pt x="4429830" y="-583"/>
                  <a:pt x="4491648" y="-243"/>
                  <a:pt x="4553638" y="1460"/>
                </a:cubicBezTo>
                <a:cubicBezTo>
                  <a:pt x="4677615" y="4185"/>
                  <a:pt x="4800911" y="12360"/>
                  <a:pt x="4924889" y="21215"/>
                </a:cubicBezTo>
                <a:cubicBezTo>
                  <a:pt x="5022981" y="29389"/>
                  <a:pt x="5076114" y="111133"/>
                  <a:pt x="5063853" y="209906"/>
                </a:cubicBezTo>
                <a:cubicBezTo>
                  <a:pt x="5055678" y="300505"/>
                  <a:pt x="5006632" y="361813"/>
                  <a:pt x="4904453" y="365900"/>
                </a:cubicBezTo>
                <a:cubicBezTo>
                  <a:pt x="4826797" y="365900"/>
                  <a:pt x="4640149" y="365900"/>
                  <a:pt x="4562493" y="369987"/>
                </a:cubicBezTo>
                <a:cubicBezTo>
                  <a:pt x="4193966" y="374074"/>
                  <a:pt x="4204865" y="305955"/>
                  <a:pt x="4123121" y="666988"/>
                </a:cubicBezTo>
                <a:cubicBezTo>
                  <a:pt x="3909907" y="1611807"/>
                  <a:pt x="3678982" y="2511667"/>
                  <a:pt x="3512089" y="3233053"/>
                </a:cubicBezTo>
                <a:cubicBezTo>
                  <a:pt x="3467130" y="3429919"/>
                  <a:pt x="3388793" y="3474878"/>
                  <a:pt x="3192609" y="3474878"/>
                </a:cubicBezTo>
                <a:cubicBezTo>
                  <a:pt x="2762774" y="3474878"/>
                  <a:pt x="2469178" y="3474878"/>
                  <a:pt x="2035257" y="3474878"/>
                </a:cubicBezTo>
                <a:cubicBezTo>
                  <a:pt x="1580900" y="3450355"/>
                  <a:pt x="1126542" y="3487139"/>
                  <a:pt x="672185" y="3462616"/>
                </a:cubicBezTo>
                <a:cubicBezTo>
                  <a:pt x="570005" y="3458529"/>
                  <a:pt x="492349" y="3463979"/>
                  <a:pt x="480087" y="3348856"/>
                </a:cubicBezTo>
                <a:cubicBezTo>
                  <a:pt x="467826" y="3225560"/>
                  <a:pt x="529134" y="3151991"/>
                  <a:pt x="668097" y="3151991"/>
                </a:cubicBezTo>
                <a:cubicBezTo>
                  <a:pt x="1012101" y="3151991"/>
                  <a:pt x="1355424" y="3156077"/>
                  <a:pt x="1699428" y="3160165"/>
                </a:cubicBezTo>
                <a:cubicBezTo>
                  <a:pt x="2202831" y="3168340"/>
                  <a:pt x="2569995" y="3168340"/>
                  <a:pt x="3073399" y="3188776"/>
                </a:cubicBezTo>
                <a:cubicBezTo>
                  <a:pt x="3220538" y="3192863"/>
                  <a:pt x="3187840" y="3015070"/>
                  <a:pt x="3212363" y="2945588"/>
                </a:cubicBezTo>
                <a:cubicBezTo>
                  <a:pt x="3245061" y="2843409"/>
                  <a:pt x="3155143" y="2872019"/>
                  <a:pt x="3106097" y="2863845"/>
                </a:cubicBezTo>
                <a:cubicBezTo>
                  <a:pt x="2219180" y="2750086"/>
                  <a:pt x="1459647" y="2634963"/>
                  <a:pt x="553657" y="2519160"/>
                </a:cubicBezTo>
                <a:cubicBezTo>
                  <a:pt x="401750" y="2498724"/>
                  <a:pt x="311833" y="2421068"/>
                  <a:pt x="283222" y="2277335"/>
                </a:cubicBezTo>
                <a:cubicBezTo>
                  <a:pt x="188536" y="1809354"/>
                  <a:pt x="98618" y="1269847"/>
                  <a:pt x="12787" y="797778"/>
                </a:cubicBezTo>
                <a:cubicBezTo>
                  <a:pt x="-36259" y="531431"/>
                  <a:pt x="53659" y="504864"/>
                  <a:pt x="319325" y="509633"/>
                </a:cubicBezTo>
                <a:cubicBezTo>
                  <a:pt x="1412645" y="525981"/>
                  <a:pt x="2505282" y="546417"/>
                  <a:pt x="3597920" y="566853"/>
                </a:cubicBezTo>
                <a:cubicBezTo>
                  <a:pt x="3880616" y="570940"/>
                  <a:pt x="3880616" y="570940"/>
                  <a:pt x="3950098" y="304592"/>
                </a:cubicBezTo>
                <a:cubicBezTo>
                  <a:pt x="3962360" y="263040"/>
                  <a:pt x="3974621" y="222168"/>
                  <a:pt x="3986882" y="181296"/>
                </a:cubicBezTo>
                <a:cubicBezTo>
                  <a:pt x="4015493" y="82522"/>
                  <a:pt x="4080887" y="21215"/>
                  <a:pt x="4183066" y="13040"/>
                </a:cubicBezTo>
                <a:cubicBezTo>
                  <a:pt x="4244715" y="6569"/>
                  <a:pt x="4306363" y="2823"/>
                  <a:pt x="4368096" y="112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4267616" y="2287066"/>
            <a:ext cx="814333" cy="8304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3982977" y="3829053"/>
            <a:ext cx="872078" cy="8484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4257465" y="2463641"/>
            <a:ext cx="80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Arial"/>
                <a:cs typeface="Calibri" pitchFamily="34" charset="0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7A398"/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4013436" y="3991675"/>
            <a:ext cx="800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680C3"/>
                </a:solidFill>
                <a:effectLst/>
                <a:uLnTx/>
                <a:uFillTx/>
                <a:latin typeface="Arial"/>
                <a:cs typeface="Calibri" pitchFamily="34" charset="0"/>
              </a:rPr>
              <a:t>02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680C3"/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5228124" y="2114178"/>
            <a:ext cx="6479384" cy="1195712"/>
            <a:chOff x="2135876" y="1617563"/>
            <a:chExt cx="2138114" cy="91849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3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POS payment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QR code payment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17563"/>
              <a:ext cx="2138114" cy="3546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Momo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4865850" y="3645829"/>
            <a:ext cx="6612788" cy="1252744"/>
            <a:chOff x="2126504" y="1617562"/>
            <a:chExt cx="2147486" cy="96230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26504" y="1941529"/>
              <a:ext cx="2138114" cy="63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support user make a purchase through their ATM card.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17562"/>
              <a:ext cx="2138114" cy="3546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Zalopay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6519236" y="1314686"/>
            <a:ext cx="51356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Using third-party Payment API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04EABDB-9C10-4647-9859-3B76E3D15305}"/>
              </a:ext>
            </a:extLst>
          </p:cNvPr>
          <p:cNvSpPr/>
          <p:nvPr/>
        </p:nvSpPr>
        <p:spPr>
          <a:xfrm>
            <a:off x="2725851" y="4843610"/>
            <a:ext cx="453703" cy="48448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666EDF05-5DEB-4691-A06B-B5D3BC66176D}"/>
              </a:ext>
            </a:extLst>
          </p:cNvPr>
          <p:cNvSpPr/>
          <p:nvPr/>
        </p:nvSpPr>
        <p:spPr>
          <a:xfrm>
            <a:off x="875493" y="4837705"/>
            <a:ext cx="453703" cy="484486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704648A-4A14-46FB-9D7A-3445521A5B05}"/>
              </a:ext>
            </a:extLst>
          </p:cNvPr>
          <p:cNvSpPr/>
          <p:nvPr/>
        </p:nvSpPr>
        <p:spPr>
          <a:xfrm>
            <a:off x="3467100" y="5042736"/>
            <a:ext cx="952037" cy="90525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F76261C9-53FB-4532-89EB-C4868869426B}"/>
              </a:ext>
            </a:extLst>
          </p:cNvPr>
          <p:cNvSpPr txBox="1"/>
          <p:nvPr/>
        </p:nvSpPr>
        <p:spPr>
          <a:xfrm>
            <a:off x="4419137" y="5432564"/>
            <a:ext cx="728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Supporting for Vietnamese people, and have many vouchers to encourage customer/ user to buy more products.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F65CE4F-7D3F-40AB-9455-46E7E3AC359D}"/>
              </a:ext>
            </a:extLst>
          </p:cNvPr>
          <p:cNvCxnSpPr>
            <a:cxnSpLocks/>
          </p:cNvCxnSpPr>
          <p:nvPr/>
        </p:nvCxnSpPr>
        <p:spPr>
          <a:xfrm>
            <a:off x="4360076" y="5381350"/>
            <a:ext cx="7022853" cy="28734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32">
            <a:extLst>
              <a:ext uri="{FF2B5EF4-FFF2-40B4-BE49-F238E27FC236}">
                <a16:creationId xmlns:a16="http://schemas.microsoft.com/office/drawing/2014/main" id="{68E22396-111B-44C5-9D0C-E10C43E60DA5}"/>
              </a:ext>
            </a:extLst>
          </p:cNvPr>
          <p:cNvSpPr/>
          <p:nvPr/>
        </p:nvSpPr>
        <p:spPr>
          <a:xfrm>
            <a:off x="3639552" y="5158925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918607" y="2857630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Testing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6918607" y="3620714"/>
            <a:ext cx="451875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67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Test plan, test environments, test result</a:t>
            </a:r>
            <a:endParaRPr kumimoji="0" lang="ko-KR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437915" y="2069978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621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56EFB67C-EE02-4305-B24F-1D0DE2CE1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2515212"/>
            <a:ext cx="6489507" cy="91378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2F3F0E6-52D5-4A83-A5FF-450CC26CE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3740120"/>
            <a:ext cx="6489507" cy="94483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271C3D05-6A7D-4C82-B36F-107117B31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155" y="5012883"/>
            <a:ext cx="6489507" cy="94483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ABB119-6FF8-4B6F-AE21-DD58D9B88A82}"/>
              </a:ext>
            </a:extLst>
          </p:cNvPr>
          <p:cNvSpPr/>
          <p:nvPr/>
        </p:nvSpPr>
        <p:spPr>
          <a:xfrm>
            <a:off x="5223755" y="2602158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F65CF3E-194D-4244-AA24-11EF8570B139}"/>
              </a:ext>
            </a:extLst>
          </p:cNvPr>
          <p:cNvSpPr/>
          <p:nvPr/>
        </p:nvSpPr>
        <p:spPr>
          <a:xfrm>
            <a:off x="5225147" y="3826941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1D9C889-E0D5-4BE4-A3F3-CE4D6C27FD18}"/>
              </a:ext>
            </a:extLst>
          </p:cNvPr>
          <p:cNvSpPr/>
          <p:nvPr/>
        </p:nvSpPr>
        <p:spPr>
          <a:xfrm>
            <a:off x="5226539" y="5099579"/>
            <a:ext cx="651751" cy="6517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E23C1F-D9F0-41C1-B3C5-0E5FE3F8A387}"/>
              </a:ext>
            </a:extLst>
          </p:cNvPr>
          <p:cNvSpPr txBox="1"/>
          <p:nvPr/>
        </p:nvSpPr>
        <p:spPr>
          <a:xfrm flipH="1">
            <a:off x="5210124" y="2672321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Arial"/>
                <a:cs typeface="Calibri" pitchFamily="34" charset="0"/>
              </a:rPr>
              <a:t>01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7A398"/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9809CA-B7E3-4B68-ACFD-A76A016A5EB7}"/>
              </a:ext>
            </a:extLst>
          </p:cNvPr>
          <p:cNvSpPr txBox="1"/>
          <p:nvPr/>
        </p:nvSpPr>
        <p:spPr>
          <a:xfrm flipH="1">
            <a:off x="5211516" y="3896796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680C3"/>
                </a:solidFill>
                <a:effectLst/>
                <a:uLnTx/>
                <a:uFillTx/>
                <a:latin typeface="Arial"/>
                <a:cs typeface="Calibri" pitchFamily="34" charset="0"/>
              </a:rPr>
              <a:t>02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680C3"/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5F8462-4AB9-4414-9A4D-93D65BE132BF}"/>
              </a:ext>
            </a:extLst>
          </p:cNvPr>
          <p:cNvSpPr txBox="1"/>
          <p:nvPr/>
        </p:nvSpPr>
        <p:spPr>
          <a:xfrm flipH="1">
            <a:off x="5212908" y="5169126"/>
            <a:ext cx="665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BA200"/>
                </a:solidFill>
                <a:effectLst/>
                <a:uLnTx/>
                <a:uFillTx/>
                <a:latin typeface="Arial"/>
                <a:cs typeface="Calibri" pitchFamily="34" charset="0"/>
              </a:rPr>
              <a:t>03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BA200"/>
              </a:solidFill>
              <a:effectLst/>
              <a:uLnTx/>
              <a:uFillTx/>
              <a:latin typeface="Arial"/>
              <a:cs typeface="Calibri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EE8E24B-7A6A-4BCB-9213-E6532F0ECD4B}"/>
              </a:ext>
            </a:extLst>
          </p:cNvPr>
          <p:cNvGrpSpPr/>
          <p:nvPr/>
        </p:nvGrpSpPr>
        <p:grpSpPr>
          <a:xfrm>
            <a:off x="6018062" y="2573580"/>
            <a:ext cx="5178473" cy="703010"/>
            <a:chOff x="2135876" y="1656375"/>
            <a:chExt cx="2138114" cy="70301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A20211C-56F4-45EE-92E0-2323A132A78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Unit testing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Integration testing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932ED6-6FF7-474D-80E8-7C8EB55CB93C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Functional testing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AE9F56D-6553-43B5-8E24-1C10A9656C1C}"/>
              </a:ext>
            </a:extLst>
          </p:cNvPr>
          <p:cNvGrpSpPr/>
          <p:nvPr/>
        </p:nvGrpSpPr>
        <p:grpSpPr>
          <a:xfrm>
            <a:off x="6020697" y="3801311"/>
            <a:ext cx="5178473" cy="887676"/>
            <a:chOff x="2135876" y="1656375"/>
            <a:chExt cx="2138114" cy="8876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CC891E9-F1CA-4624-9FDA-3B9C8F0DFC9E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Usability testing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Performance testing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Security testing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1E3D86D-2C72-4DBB-AE0F-B943A8F4D03F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Non-functional testing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FE2442-0013-4F59-9DBB-AC244421D97E}"/>
              </a:ext>
            </a:extLst>
          </p:cNvPr>
          <p:cNvGrpSpPr/>
          <p:nvPr/>
        </p:nvGrpSpPr>
        <p:grpSpPr>
          <a:xfrm>
            <a:off x="6023332" y="5076897"/>
            <a:ext cx="5178473" cy="518344"/>
            <a:chOff x="2135876" y="1656375"/>
            <a:chExt cx="2138114" cy="51834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1EE3C01-4148-459D-95BA-AE42653B35D2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System testing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72F55F-45B9-4ACC-9169-959086B95E7E}"/>
                </a:ext>
              </a:extLst>
            </p:cNvPr>
            <p:cNvSpPr txBox="1"/>
            <p:nvPr/>
          </p:nvSpPr>
          <p:spPr>
            <a:xfrm>
              <a:off x="2135876" y="165637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Testing Strategy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6BC5C9A8-DEE7-4B2C-8FA7-8E8568F85456}"/>
              </a:ext>
            </a:extLst>
          </p:cNvPr>
          <p:cNvSpPr txBox="1"/>
          <p:nvPr/>
        </p:nvSpPr>
        <p:spPr>
          <a:xfrm>
            <a:off x="7091645" y="1935965"/>
            <a:ext cx="43102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E62601"/>
                </a:solidFill>
                <a:effectLst/>
                <a:uLnTx/>
                <a:uFillTx/>
                <a:latin typeface="Arial"/>
                <a:cs typeface="Arial" pitchFamily="34" charset="0"/>
              </a:rPr>
              <a:t>INTERNET SHOPPING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62601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4024B-CEF1-4F9E-8DA3-538F8D1A4F65}"/>
              </a:ext>
            </a:extLst>
          </p:cNvPr>
          <p:cNvSpPr txBox="1"/>
          <p:nvPr/>
        </p:nvSpPr>
        <p:spPr>
          <a:xfrm>
            <a:off x="7897402" y="1383980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E-COMMERCE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25" name="Oval 21">
            <a:extLst>
              <a:ext uri="{FF2B5EF4-FFF2-40B4-BE49-F238E27FC236}">
                <a16:creationId xmlns:a16="http://schemas.microsoft.com/office/drawing/2014/main" id="{0A94F6B1-2007-4561-88D4-D0F7C397C827}"/>
              </a:ext>
            </a:extLst>
          </p:cNvPr>
          <p:cNvSpPr>
            <a:spLocks noChangeAspect="1"/>
          </p:cNvSpPr>
          <p:nvPr/>
        </p:nvSpPr>
        <p:spPr>
          <a:xfrm>
            <a:off x="923442" y="2197575"/>
            <a:ext cx="3348066" cy="337602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606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Functional testing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2931580" y="1934284"/>
            <a:ext cx="2818592" cy="1170291"/>
            <a:chOff x="2135876" y="1558426"/>
            <a:chExt cx="2138114" cy="11702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Validate that each unit of the software code performs as expected. Unit testing is a White Box testing technique that is usually performed by the developer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58426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+mn-cs"/>
                </a:rPr>
                <a:t>Unit testing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01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7824741" y="2572515"/>
            <a:ext cx="2818592" cy="1167148"/>
            <a:chOff x="2135876" y="1561569"/>
            <a:chExt cx="2138114" cy="11671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Source Sans Pro" panose="020B0503030403020204" pitchFamily="34" charset="0"/>
                  <a:ea typeface="+mn-ea"/>
                  <a:cs typeface="+mn-cs"/>
                </a:rPr>
                <a:t>Purpose of this level of testing is to expose defects in the interaction between these software modules when they are integrated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61569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Integration testing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02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Non-functional testing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0584154-4604-4367-93D3-7E056B53E5FB}"/>
              </a:ext>
            </a:extLst>
          </p:cNvPr>
          <p:cNvGrpSpPr/>
          <p:nvPr/>
        </p:nvGrpSpPr>
        <p:grpSpPr>
          <a:xfrm>
            <a:off x="2931580" y="1937427"/>
            <a:ext cx="2818592" cy="1167148"/>
            <a:chOff x="2135876" y="1561569"/>
            <a:chExt cx="2138114" cy="11671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1C1C20-F7BA-4DAE-A5D3-D21E00ECCBF3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Determine how user-friendly, easy-to-use and intuitive the user interface is. The usability test is performed by tester and the end user of the website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7AC39F-77C0-4115-A62F-3C50A9933AF1}"/>
                </a:ext>
              </a:extLst>
            </p:cNvPr>
            <p:cNvSpPr txBox="1"/>
            <p:nvPr/>
          </p:nvSpPr>
          <p:spPr>
            <a:xfrm>
              <a:off x="2135876" y="1561569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Usability testing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01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C89D7B-2206-455E-934D-EE23727C3207}"/>
              </a:ext>
            </a:extLst>
          </p:cNvPr>
          <p:cNvGrpSpPr/>
          <p:nvPr/>
        </p:nvGrpSpPr>
        <p:grpSpPr>
          <a:xfrm>
            <a:off x="1982008" y="4010025"/>
            <a:ext cx="2818592" cy="1167148"/>
            <a:chOff x="2135876" y="1561569"/>
            <a:chExt cx="2138114" cy="11671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2E9F92-1F3F-4FE8-BD2A-A45462D0287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Verify sensitive information such as passwords, e-mails, bank accounts, etc. of the user are encrypted. Prevent unauthorized action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754856-A9FD-42F9-8A94-F158893BB658}"/>
                </a:ext>
              </a:extLst>
            </p:cNvPr>
            <p:cNvSpPr txBox="1"/>
            <p:nvPr/>
          </p:nvSpPr>
          <p:spPr>
            <a:xfrm>
              <a:off x="2135876" y="1561569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Security testing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03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FED567B-C375-400F-B908-24038BF2E6B7}"/>
              </a:ext>
            </a:extLst>
          </p:cNvPr>
          <p:cNvGrpSpPr/>
          <p:nvPr/>
        </p:nvGrpSpPr>
        <p:grpSpPr>
          <a:xfrm>
            <a:off x="7824741" y="2572515"/>
            <a:ext cx="2818592" cy="1167148"/>
            <a:chOff x="2135876" y="1561569"/>
            <a:chExt cx="2138114" cy="116714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A80121-B84A-4AB2-94B4-2825D54863E1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Identify the performance bottlenecks in speed, response time, stability, reliability, scalability and resource usage of the application under testing workload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4FD59B-7DC9-4C24-BB6C-A00432C2327C}"/>
                </a:ext>
              </a:extLst>
            </p:cNvPr>
            <p:cNvSpPr txBox="1"/>
            <p:nvPr/>
          </p:nvSpPr>
          <p:spPr>
            <a:xfrm>
              <a:off x="2135876" y="1561569"/>
              <a:ext cx="213811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Performance testing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34" charset="-127"/>
                  <a:cs typeface="Arial" pitchFamily="34" charset="0"/>
                </a:rPr>
                <a:t>02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270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8593631-C861-49E5-9764-148423FCEDCA}"/>
              </a:ext>
            </a:extLst>
          </p:cNvPr>
          <p:cNvSpPr txBox="1"/>
          <p:nvPr/>
        </p:nvSpPr>
        <p:spPr>
          <a:xfrm>
            <a:off x="2039939" y="2114899"/>
            <a:ext cx="71417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Our software is compiled as a whole and then tested as a whole at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  <a:hlinkClick r:id="rId2" action="ppaction://hlinkfile"/>
              </a:rPr>
              <a:t>dangcompany.herokuapp.com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Most testing operation is performed on this website to check the functionality, security, portability, amongst others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C1A4C-57B2-404B-8837-0FA812AD97C7}"/>
              </a:ext>
            </a:extLst>
          </p:cNvPr>
          <p:cNvSpPr txBox="1"/>
          <p:nvPr/>
        </p:nvSpPr>
        <p:spPr>
          <a:xfrm>
            <a:off x="2039940" y="1589437"/>
            <a:ext cx="634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BA200"/>
                </a:solidFill>
                <a:effectLst/>
                <a:uLnTx/>
                <a:uFillTx/>
                <a:latin typeface="Arial"/>
                <a:cs typeface="Arial" pitchFamily="34" charset="0"/>
              </a:rPr>
              <a:t>The main testing strategy for our software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BA20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BAA2C0-2E45-4D82-9CA9-F671AC158B80}"/>
              </a:ext>
            </a:extLst>
          </p:cNvPr>
          <p:cNvSpPr txBox="1"/>
          <p:nvPr/>
        </p:nvSpPr>
        <p:spPr>
          <a:xfrm>
            <a:off x="3858589" y="786976"/>
            <a:ext cx="35044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System testing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Rounded Rectangle 12">
            <a:extLst>
              <a:ext uri="{FF2B5EF4-FFF2-40B4-BE49-F238E27FC236}">
                <a16:creationId xmlns:a16="http://schemas.microsoft.com/office/drawing/2014/main" id="{F3639FE9-105F-4BCA-988E-151838661405}"/>
              </a:ext>
            </a:extLst>
          </p:cNvPr>
          <p:cNvSpPr>
            <a:spLocks noChangeAspect="1"/>
          </p:cNvSpPr>
          <p:nvPr/>
        </p:nvSpPr>
        <p:spPr>
          <a:xfrm>
            <a:off x="3262177" y="754775"/>
            <a:ext cx="596412" cy="71073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">
            <a:extLst>
              <a:ext uri="{FF2B5EF4-FFF2-40B4-BE49-F238E27FC236}">
                <a16:creationId xmlns:a16="http://schemas.microsoft.com/office/drawing/2014/main" id="{EF5F5174-8B66-4F1F-8831-C61F416DD355}"/>
              </a:ext>
            </a:extLst>
          </p:cNvPr>
          <p:cNvGrpSpPr/>
          <p:nvPr/>
        </p:nvGrpSpPr>
        <p:grpSpPr>
          <a:xfrm>
            <a:off x="6912800" y="2465013"/>
            <a:ext cx="4612255" cy="1465278"/>
            <a:chOff x="323528" y="4121921"/>
            <a:chExt cx="1568463" cy="14652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1965BA-C89B-4C24-BD3D-AB372DF97799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Chrome 45+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Firefox 38+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Edge 12+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Safari 9+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- Opera 30+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610416-DF45-400C-8A99-8469C812BB89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Browser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AFC6C42B-EC47-4E64-AA57-66B6FDF67466}"/>
              </a:ext>
            </a:extLst>
          </p:cNvPr>
          <p:cNvGrpSpPr/>
          <p:nvPr/>
        </p:nvGrpSpPr>
        <p:grpSpPr>
          <a:xfrm>
            <a:off x="6912800" y="4516645"/>
            <a:ext cx="4612252" cy="923330"/>
            <a:chOff x="323528" y="4121921"/>
            <a:chExt cx="1568462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0D0D5E-E9E4-4AFB-8BFF-682EA54CF736}"/>
                </a:ext>
              </a:extLst>
            </p:cNvPr>
            <p:cNvSpPr txBox="1"/>
            <p:nvPr/>
          </p:nvSpPr>
          <p:spPr>
            <a:xfrm>
              <a:off x="323528" y="4398920"/>
              <a:ext cx="15684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Person computers running Windows 10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Smart phones running iOS, Android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Internet connection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985EE-92B7-4758-9C92-E70AD7C6D438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Hardware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18E9B-94BF-4AFF-9563-018322404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enviroments</a:t>
            </a:r>
            <a:endParaRPr lang="en-US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57D20E28-3FBE-455E-B3D1-8460AB76162D}"/>
              </a:ext>
            </a:extLst>
          </p:cNvPr>
          <p:cNvSpPr/>
          <p:nvPr/>
        </p:nvSpPr>
        <p:spPr>
          <a:xfrm>
            <a:off x="6132638" y="4674798"/>
            <a:ext cx="407466" cy="656312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7" name="Block Arc 14">
            <a:extLst>
              <a:ext uri="{FF2B5EF4-FFF2-40B4-BE49-F238E27FC236}">
                <a16:creationId xmlns:a16="http://schemas.microsoft.com/office/drawing/2014/main" id="{E9635F99-874C-4D0E-AB28-E401393DDDA9}"/>
              </a:ext>
            </a:extLst>
          </p:cNvPr>
          <p:cNvSpPr/>
          <p:nvPr/>
        </p:nvSpPr>
        <p:spPr>
          <a:xfrm rot="16200000">
            <a:off x="6052671" y="2741825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53" name="Picture Placeholder 52" descr="Logo, company name&#10;&#10;Description automatically generated">
            <a:extLst>
              <a:ext uri="{FF2B5EF4-FFF2-40B4-BE49-F238E27FC236}">
                <a16:creationId xmlns:a16="http://schemas.microsoft.com/office/drawing/2014/main" id="{65E5A1EB-7C38-4F00-8E80-0E5F1C26B1AA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>
            <a:fillRect/>
          </a:stretch>
        </p:blipFill>
        <p:spPr>
          <a:xfrm flipH="1">
            <a:off x="902018" y="1733377"/>
            <a:ext cx="4117022" cy="3152069"/>
          </a:xfrm>
        </p:spPr>
      </p:pic>
      <p:sp>
        <p:nvSpPr>
          <p:cNvPr id="12" name="Trapezoid 13">
            <a:extLst>
              <a:ext uri="{FF2B5EF4-FFF2-40B4-BE49-F238E27FC236}">
                <a16:creationId xmlns:a16="http://schemas.microsoft.com/office/drawing/2014/main" id="{F5FF507E-335A-4A77-A771-5E4E44B9CA8A}"/>
              </a:ext>
            </a:extLst>
          </p:cNvPr>
          <p:cNvSpPr/>
          <p:nvPr/>
        </p:nvSpPr>
        <p:spPr>
          <a:xfrm>
            <a:off x="5431037" y="4696829"/>
            <a:ext cx="701599" cy="634281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result - Functional</a:t>
            </a:r>
          </a:p>
        </p:txBody>
      </p:sp>
      <p:sp>
        <p:nvSpPr>
          <p:cNvPr id="3" name="직사각형 113">
            <a:extLst>
              <a:ext uri="{FF2B5EF4-FFF2-40B4-BE49-F238E27FC236}">
                <a16:creationId xmlns:a16="http://schemas.microsoft.com/office/drawing/2014/main" id="{9273DB8A-41D5-45F4-ACEF-DF2D1571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2033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Fixed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4" name="그룹 114">
            <a:extLst>
              <a:ext uri="{FF2B5EF4-FFF2-40B4-BE49-F238E27FC236}">
                <a16:creationId xmlns:a16="http://schemas.microsoft.com/office/drawing/2014/main" id="{F033B184-B1BD-4370-8984-39B5929FC5E0}"/>
              </a:ext>
            </a:extLst>
          </p:cNvPr>
          <p:cNvGrpSpPr/>
          <p:nvPr/>
        </p:nvGrpSpPr>
        <p:grpSpPr>
          <a:xfrm>
            <a:off x="9165456" y="4368513"/>
            <a:ext cx="1931719" cy="135371"/>
            <a:chOff x="8367597" y="4296953"/>
            <a:chExt cx="1931719" cy="1353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32CE8E-1F35-4EA9-9104-995893255568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7C1E70-DFD3-45F4-A870-7C79BE0D2901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1D85A3-838B-4C92-B34F-D9405A6B8768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F6D2A3-6AB6-463E-9352-B27D21E9D326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C2EA1B-4581-4568-85A2-9E8FF0A74AF8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8FB9C19-E822-4AB0-BAD8-AD44CAF546A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1B4EC5-1C25-4168-BE3D-D0BC9EBD4D42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305611-3E03-4C22-9DFB-0D001057CC31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EB2AF-D5D4-4E68-9995-2DAA0483D496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635970A-AAA9-48BB-81E2-B57BE78DD26B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" name="그룹 226">
            <a:extLst>
              <a:ext uri="{FF2B5EF4-FFF2-40B4-BE49-F238E27FC236}">
                <a16:creationId xmlns:a16="http://schemas.microsoft.com/office/drawing/2014/main" id="{9AE27559-9F9E-4B35-A96F-8DBEB9296E30}"/>
              </a:ext>
            </a:extLst>
          </p:cNvPr>
          <p:cNvGrpSpPr/>
          <p:nvPr/>
        </p:nvGrpSpPr>
        <p:grpSpPr>
          <a:xfrm>
            <a:off x="9165456" y="4163996"/>
            <a:ext cx="1931719" cy="135371"/>
            <a:chOff x="8367597" y="4092436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A0D778-F88B-4AAD-8646-BCD65E440D22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9A96CC-9E52-4FC5-8A6D-6EC156E3D8C0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BD66536-2D88-4D1D-A34E-6CED010267E5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67B459-A0F2-4975-9CAB-1C37D60C6EBE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CC1185-A884-416D-A42F-B88D690CFE57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503AD0-A7C3-418D-9147-454121BEDB88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227E36-A19C-417F-9D76-0FEDE6017E35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C39EB74-8131-4D27-ACE3-FCFC5EDE25B6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D01DF4C-9772-4E89-9560-0EAA025F60D1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476DD8-8AEB-484D-A8EC-7BC8AE432EC3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6" name="그룹 338">
            <a:extLst>
              <a:ext uri="{FF2B5EF4-FFF2-40B4-BE49-F238E27FC236}">
                <a16:creationId xmlns:a16="http://schemas.microsoft.com/office/drawing/2014/main" id="{64093AA7-4599-4CD1-A828-AE74DCF51BE7}"/>
              </a:ext>
            </a:extLst>
          </p:cNvPr>
          <p:cNvGrpSpPr/>
          <p:nvPr/>
        </p:nvGrpSpPr>
        <p:grpSpPr>
          <a:xfrm>
            <a:off x="9165456" y="3959477"/>
            <a:ext cx="1931719" cy="135371"/>
            <a:chOff x="8367597" y="3887917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C1EA5B-6C5B-4127-976D-8D321466CA3C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071E52-7AA5-403E-9217-81050DFBF4FB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087A96A-1C03-411D-AF6F-9ED546B2F41A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9C8BFB4-5F12-4E57-A4F8-675DB961C9AC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C99DDC-719F-4A2D-9409-DAEC77BFB025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3DCC03F-ABFF-487C-A2C8-92784D5F742F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4AF4048-DB38-4781-9618-DDCC3224200E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7F4F76-399D-4C34-B2B8-5C85D03B3EF7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26112F-EBB5-4089-A613-F2ED6997F4E0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A5366FA-299A-4D42-91B3-C25058BC84D8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7" name="그룹 477">
            <a:extLst>
              <a:ext uri="{FF2B5EF4-FFF2-40B4-BE49-F238E27FC236}">
                <a16:creationId xmlns:a16="http://schemas.microsoft.com/office/drawing/2014/main" id="{BBD6D965-6A45-422C-9BAC-2C721B6B8D18}"/>
              </a:ext>
            </a:extLst>
          </p:cNvPr>
          <p:cNvGrpSpPr/>
          <p:nvPr/>
        </p:nvGrpSpPr>
        <p:grpSpPr>
          <a:xfrm>
            <a:off x="9165456" y="3754958"/>
            <a:ext cx="1931719" cy="135371"/>
            <a:chOff x="8367597" y="3683398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F7A1E07-2999-421C-BD27-B09094855A3F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465086-50F1-4932-9534-E34D147D613F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6FF2C6-C139-43AD-AFD9-891BB9694DAB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8B8B616-99DC-470A-9990-C6D87F54E434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F75639-AA6C-4935-8ED3-CC4286F5F49E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B252644-9344-4DBB-A83A-6F19C81D8827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52E255-401A-4E7F-A620-A4FDB042947F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0BB3F4B-47BB-49CC-9F89-17A0E68CAB71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1D477D-742A-4D2A-B845-5D04F46536DB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D57CF5C-8BD9-48A7-8C0E-40C131CDCE0D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그룹 478">
            <a:extLst>
              <a:ext uri="{FF2B5EF4-FFF2-40B4-BE49-F238E27FC236}">
                <a16:creationId xmlns:a16="http://schemas.microsoft.com/office/drawing/2014/main" id="{7417282C-CE88-4E10-8B83-63B29223C6F8}"/>
              </a:ext>
            </a:extLst>
          </p:cNvPr>
          <p:cNvGrpSpPr/>
          <p:nvPr/>
        </p:nvGrpSpPr>
        <p:grpSpPr>
          <a:xfrm>
            <a:off x="9165456" y="3550439"/>
            <a:ext cx="1931719" cy="135371"/>
            <a:chOff x="8367597" y="3478879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9357398-19BF-473E-B386-A1CF79075670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698E305-0B9A-4A7A-B28E-8E1DDE6CD2F8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B265E82-A28A-47F8-BCE5-F5F4D8ED7414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66E94C5-22F8-411C-836D-4F2D2C744FBB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DA85ECA-7F4B-488A-9494-9FB8DAFBBB67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23415C-1AC5-4418-B1BB-53F009731B71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F6B70F8-DB5C-42A7-91FF-ABBC5ED325A6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01C606-6AD3-448B-A8CC-C679AC05DBA9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6A3BE60-4403-41A6-8249-313517BED1E0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5572EE9-6F77-491B-9F20-CDB1A76D5948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9" name="그룹 479">
            <a:extLst>
              <a:ext uri="{FF2B5EF4-FFF2-40B4-BE49-F238E27FC236}">
                <a16:creationId xmlns:a16="http://schemas.microsoft.com/office/drawing/2014/main" id="{1B50631F-5B19-49FB-A12F-924F288E8E8B}"/>
              </a:ext>
            </a:extLst>
          </p:cNvPr>
          <p:cNvGrpSpPr/>
          <p:nvPr/>
        </p:nvGrpSpPr>
        <p:grpSpPr>
          <a:xfrm>
            <a:off x="9165456" y="3345920"/>
            <a:ext cx="1931719" cy="135371"/>
            <a:chOff x="8367597" y="3274360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B2DFA13-9691-40D7-8ECB-A1C6B55744CD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324736B-E3F0-4943-9451-545D9EBA5C30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378A90B-5762-4FA3-9DA4-984062EDCDC3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79B137-6667-46BE-BE3F-561C43025EA0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3D8E44-1739-4171-A5BB-32C0B9FA7A17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FA36564-9BA2-4F8A-BA8B-D4909560FA6F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908E1B5-D0E8-4016-8752-5EC4EED71368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7AAAF06-B0BA-4E07-A71A-91CB371C1584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DFBAB0B-EAC5-44EC-B514-2F6A0C9C3FDF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8D5CEC6-F633-4CAD-812D-D210CBA603CF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0" name="그룹 480">
            <a:extLst>
              <a:ext uri="{FF2B5EF4-FFF2-40B4-BE49-F238E27FC236}">
                <a16:creationId xmlns:a16="http://schemas.microsoft.com/office/drawing/2014/main" id="{53F9BD2B-C898-4A06-AAE0-DA2E1B0228D3}"/>
              </a:ext>
            </a:extLst>
          </p:cNvPr>
          <p:cNvGrpSpPr/>
          <p:nvPr/>
        </p:nvGrpSpPr>
        <p:grpSpPr>
          <a:xfrm>
            <a:off x="9165456" y="3141401"/>
            <a:ext cx="1931719" cy="135371"/>
            <a:chOff x="8367597" y="3069841"/>
            <a:chExt cx="1931719" cy="13537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64724B4-05FE-4C37-8FB4-27C6A353EDAB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70020F3-B77F-4011-B0AC-BCF7082672E6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5514CCD-00B6-48E8-B2F6-7A31BF61D19F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713702-64DE-4D5D-BC74-81568C6E6B08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C138280-11D4-41F6-BDBD-F13DE71B6327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14DAFF8-049A-4C0C-A994-91F825B5BC19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AFBF72F-1348-4BC5-9521-E1BA834AC102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FEF06F2-CF46-44F7-98B8-4DF6AAE12B0F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1F77F8E-07F7-4552-8250-FC08B7C85072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D7BD452-70E7-4F2F-9429-F86083A5C83C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1" name="그룹 481">
            <a:extLst>
              <a:ext uri="{FF2B5EF4-FFF2-40B4-BE49-F238E27FC236}">
                <a16:creationId xmlns:a16="http://schemas.microsoft.com/office/drawing/2014/main" id="{CBE15475-0A9A-4FFC-8C75-86D12A87A453}"/>
              </a:ext>
            </a:extLst>
          </p:cNvPr>
          <p:cNvGrpSpPr/>
          <p:nvPr/>
        </p:nvGrpSpPr>
        <p:grpSpPr>
          <a:xfrm>
            <a:off x="9165456" y="2936882"/>
            <a:ext cx="1931719" cy="135371"/>
            <a:chOff x="8367597" y="2865322"/>
            <a:chExt cx="1931719" cy="135371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63841BB-C5DD-4FB5-9E7C-A453E03E81EB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69FCB5-5CFB-4A71-A641-82CF88C998AD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0EDD7A-FACD-4D33-958C-38AA84294FD7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2ED9FCC-1C6C-48AB-A832-B545A1028D0E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21578C1-273E-4E24-A290-1F4353D2BB7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7D4FFF2-16E6-43D7-9B93-8A2AF050FCEA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92B59DF-AD8E-4755-8F3F-AB3645F16193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25FB725-5133-43A4-90F0-78FA63A52B90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E533805-9C49-4C3A-BB7B-E6811E41938C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8BCD34-E863-4DB4-A5D1-8A0E000C404B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2" name="그룹 482">
            <a:extLst>
              <a:ext uri="{FF2B5EF4-FFF2-40B4-BE49-F238E27FC236}">
                <a16:creationId xmlns:a16="http://schemas.microsoft.com/office/drawing/2014/main" id="{B514DCB8-A3CA-4529-A916-9A7275F2A2E3}"/>
              </a:ext>
            </a:extLst>
          </p:cNvPr>
          <p:cNvGrpSpPr/>
          <p:nvPr/>
        </p:nvGrpSpPr>
        <p:grpSpPr>
          <a:xfrm>
            <a:off x="9165456" y="2732363"/>
            <a:ext cx="1931719" cy="135371"/>
            <a:chOff x="8367597" y="2660803"/>
            <a:chExt cx="1931719" cy="135371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E2E57A1-391B-411E-B294-2DC37902A782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6D0E52D-1F9B-484C-94E2-CA88DEA23536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25AA9A-30BA-419A-A8E9-F4A36FFE9A21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3CC3427-0D4A-48B6-9D2E-F56C8D93A4B3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00FDD71-B5BF-439F-A969-DECFA100AF05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7CC7F2B-B9FB-43D1-8736-042AAEFA6FC2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2FA56223-44FE-48F5-A330-200DB112AD9A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F90EFF9-E922-4DC0-A397-6454E9B39B23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331820A-49DC-43D8-AEEF-8061DC638FC4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E55F19C-6073-48D3-BE61-87AE23232659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3" name="그룹 483">
            <a:extLst>
              <a:ext uri="{FF2B5EF4-FFF2-40B4-BE49-F238E27FC236}">
                <a16:creationId xmlns:a16="http://schemas.microsoft.com/office/drawing/2014/main" id="{349E14B2-1AF1-44E4-9764-CB2F8C7B6878}"/>
              </a:ext>
            </a:extLst>
          </p:cNvPr>
          <p:cNvGrpSpPr/>
          <p:nvPr/>
        </p:nvGrpSpPr>
        <p:grpSpPr>
          <a:xfrm>
            <a:off x="10163426" y="2527844"/>
            <a:ext cx="933749" cy="135371"/>
            <a:chOff x="9365567" y="2456284"/>
            <a:chExt cx="933749" cy="13537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E1CA619-7EB9-423E-9D0F-9ED2B7C47F75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8B326D3-1033-4F7A-9C88-3E145064700C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F2A5B7-017F-4F3F-A6B9-0725BD7C2BFF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7F142C8-FEF1-4D32-92B8-CDAC1B96D31D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A580F27-5AA2-499D-83A0-65779B11825E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9" name="그룹 484">
            <a:extLst>
              <a:ext uri="{FF2B5EF4-FFF2-40B4-BE49-F238E27FC236}">
                <a16:creationId xmlns:a16="http://schemas.microsoft.com/office/drawing/2014/main" id="{F170759B-99A8-4C8B-9E25-FC9861BF6579}"/>
              </a:ext>
            </a:extLst>
          </p:cNvPr>
          <p:cNvGrpSpPr/>
          <p:nvPr/>
        </p:nvGrpSpPr>
        <p:grpSpPr>
          <a:xfrm>
            <a:off x="10163426" y="2323325"/>
            <a:ext cx="933749" cy="135371"/>
            <a:chOff x="9365567" y="2251765"/>
            <a:chExt cx="933749" cy="13537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374C117-39C2-4A57-9D37-A8498FFFDF8B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CAA21A53-EA15-4AF0-84BF-E0F8E5A2054F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006E065-9BE4-44EF-8575-C8457759296F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BCDE8A0-A652-499B-B688-48E6432C3399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4B0EBC3-3FCC-4D40-B1B8-E3017284FAA6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CF10B317-7B23-4315-8268-D992F3C59B29}"/>
              </a:ext>
            </a:extLst>
          </p:cNvPr>
          <p:cNvSpPr txBox="1"/>
          <p:nvPr/>
        </p:nvSpPr>
        <p:spPr>
          <a:xfrm>
            <a:off x="9165453" y="2177856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32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19" name="직사각형 113">
            <a:extLst>
              <a:ext uri="{FF2B5EF4-FFF2-40B4-BE49-F238E27FC236}">
                <a16:creationId xmlns:a16="http://schemas.microsoft.com/office/drawing/2014/main" id="{99DCDF46-B8C4-45CF-80B7-19528BC5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78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Test Fail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20" name="그룹 493">
            <a:extLst>
              <a:ext uri="{FF2B5EF4-FFF2-40B4-BE49-F238E27FC236}">
                <a16:creationId xmlns:a16="http://schemas.microsoft.com/office/drawing/2014/main" id="{DCBA7D62-D766-4525-9A27-787DFCD7766F}"/>
              </a:ext>
            </a:extLst>
          </p:cNvPr>
          <p:cNvGrpSpPr/>
          <p:nvPr/>
        </p:nvGrpSpPr>
        <p:grpSpPr>
          <a:xfrm>
            <a:off x="6475501" y="4368513"/>
            <a:ext cx="1931719" cy="135371"/>
            <a:chOff x="8367597" y="4296953"/>
            <a:chExt cx="1931719" cy="135371"/>
          </a:xfrm>
          <a:solidFill>
            <a:schemeClr val="accent4"/>
          </a:solidFill>
        </p:grpSpPr>
        <p:sp>
          <p:nvSpPr>
            <p:cNvPr id="121" name="Rectangle 216">
              <a:extLst>
                <a:ext uri="{FF2B5EF4-FFF2-40B4-BE49-F238E27FC236}">
                  <a16:creationId xmlns:a16="http://schemas.microsoft.com/office/drawing/2014/main" id="{F0F524E2-1050-4B51-8628-5988BC133FD2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Rectangle 217">
              <a:extLst>
                <a:ext uri="{FF2B5EF4-FFF2-40B4-BE49-F238E27FC236}">
                  <a16:creationId xmlns:a16="http://schemas.microsoft.com/office/drawing/2014/main" id="{9DBE7A00-F0B2-40F2-95A5-EF365EBDCBFA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Rectangle 218">
              <a:extLst>
                <a:ext uri="{FF2B5EF4-FFF2-40B4-BE49-F238E27FC236}">
                  <a16:creationId xmlns:a16="http://schemas.microsoft.com/office/drawing/2014/main" id="{863488CD-8CBE-47B2-8B65-C8FFCC7F7FB3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Rectangle 219">
              <a:extLst>
                <a:ext uri="{FF2B5EF4-FFF2-40B4-BE49-F238E27FC236}">
                  <a16:creationId xmlns:a16="http://schemas.microsoft.com/office/drawing/2014/main" id="{69848F05-DE2D-484F-9EEF-F83326DAA5FA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Rectangle 220">
              <a:extLst>
                <a:ext uri="{FF2B5EF4-FFF2-40B4-BE49-F238E27FC236}">
                  <a16:creationId xmlns:a16="http://schemas.microsoft.com/office/drawing/2014/main" id="{44B1142B-5642-4597-9D71-51B1F2478719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Rectangle 221">
              <a:extLst>
                <a:ext uri="{FF2B5EF4-FFF2-40B4-BE49-F238E27FC236}">
                  <a16:creationId xmlns:a16="http://schemas.microsoft.com/office/drawing/2014/main" id="{9487C13F-3F45-45E2-80AA-6EEF660F8013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Rectangle 222">
              <a:extLst>
                <a:ext uri="{FF2B5EF4-FFF2-40B4-BE49-F238E27FC236}">
                  <a16:creationId xmlns:a16="http://schemas.microsoft.com/office/drawing/2014/main" id="{509B4290-D190-4156-8AD2-BA67F4C0AADD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Rectangle 223">
              <a:extLst>
                <a:ext uri="{FF2B5EF4-FFF2-40B4-BE49-F238E27FC236}">
                  <a16:creationId xmlns:a16="http://schemas.microsoft.com/office/drawing/2014/main" id="{F6B91B71-9A61-4FAD-9E17-4F778729D295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Rectangle 224">
              <a:extLst>
                <a:ext uri="{FF2B5EF4-FFF2-40B4-BE49-F238E27FC236}">
                  <a16:creationId xmlns:a16="http://schemas.microsoft.com/office/drawing/2014/main" id="{E550F94B-036B-4920-AE0A-BD06CBC8B1A2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Rectangle 225">
              <a:extLst>
                <a:ext uri="{FF2B5EF4-FFF2-40B4-BE49-F238E27FC236}">
                  <a16:creationId xmlns:a16="http://schemas.microsoft.com/office/drawing/2014/main" id="{B9AF1971-0986-4090-8107-81B8AC1E7742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1" name="그룹 494">
            <a:extLst>
              <a:ext uri="{FF2B5EF4-FFF2-40B4-BE49-F238E27FC236}">
                <a16:creationId xmlns:a16="http://schemas.microsoft.com/office/drawing/2014/main" id="{4D93E1FC-CD09-4CF3-9650-87C1C5710F3A}"/>
              </a:ext>
            </a:extLst>
          </p:cNvPr>
          <p:cNvGrpSpPr/>
          <p:nvPr/>
        </p:nvGrpSpPr>
        <p:grpSpPr>
          <a:xfrm>
            <a:off x="6475501" y="4163996"/>
            <a:ext cx="1931719" cy="135371"/>
            <a:chOff x="8367597" y="4092436"/>
            <a:chExt cx="1931719" cy="135371"/>
          </a:xfrm>
          <a:solidFill>
            <a:schemeClr val="accent4"/>
          </a:solidFill>
        </p:grpSpPr>
        <p:sp>
          <p:nvSpPr>
            <p:cNvPr id="132" name="Rectangle 206">
              <a:extLst>
                <a:ext uri="{FF2B5EF4-FFF2-40B4-BE49-F238E27FC236}">
                  <a16:creationId xmlns:a16="http://schemas.microsoft.com/office/drawing/2014/main" id="{3574A333-A182-48A1-9387-53BDAAD2E90E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Rectangle 207">
              <a:extLst>
                <a:ext uri="{FF2B5EF4-FFF2-40B4-BE49-F238E27FC236}">
                  <a16:creationId xmlns:a16="http://schemas.microsoft.com/office/drawing/2014/main" id="{C748024C-6BB0-47F0-8F80-F508402E4F2B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Rectangle 208">
              <a:extLst>
                <a:ext uri="{FF2B5EF4-FFF2-40B4-BE49-F238E27FC236}">
                  <a16:creationId xmlns:a16="http://schemas.microsoft.com/office/drawing/2014/main" id="{326193C2-9893-4A76-8FDC-B6B9F5DCDD47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Rectangle 209">
              <a:extLst>
                <a:ext uri="{FF2B5EF4-FFF2-40B4-BE49-F238E27FC236}">
                  <a16:creationId xmlns:a16="http://schemas.microsoft.com/office/drawing/2014/main" id="{2CBDA086-346B-4FAB-A837-F884F240A036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6" name="Rectangle 210">
              <a:extLst>
                <a:ext uri="{FF2B5EF4-FFF2-40B4-BE49-F238E27FC236}">
                  <a16:creationId xmlns:a16="http://schemas.microsoft.com/office/drawing/2014/main" id="{1A554786-9CFD-439E-9E36-78ECF1EE8BEE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7" name="Rectangle 211">
              <a:extLst>
                <a:ext uri="{FF2B5EF4-FFF2-40B4-BE49-F238E27FC236}">
                  <a16:creationId xmlns:a16="http://schemas.microsoft.com/office/drawing/2014/main" id="{B081B95E-157E-4180-99C5-743358B4F4FA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Rectangle 212">
              <a:extLst>
                <a:ext uri="{FF2B5EF4-FFF2-40B4-BE49-F238E27FC236}">
                  <a16:creationId xmlns:a16="http://schemas.microsoft.com/office/drawing/2014/main" id="{EFC2F8F3-9FD3-4303-83BE-D73020E40665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9" name="Rectangle 213">
              <a:extLst>
                <a:ext uri="{FF2B5EF4-FFF2-40B4-BE49-F238E27FC236}">
                  <a16:creationId xmlns:a16="http://schemas.microsoft.com/office/drawing/2014/main" id="{B796F9A6-16FD-43B1-843D-44A4D351029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0" name="Rectangle 214">
              <a:extLst>
                <a:ext uri="{FF2B5EF4-FFF2-40B4-BE49-F238E27FC236}">
                  <a16:creationId xmlns:a16="http://schemas.microsoft.com/office/drawing/2014/main" id="{73F32758-30CE-402B-8D64-6F301B4E7520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1" name="Rectangle 215">
              <a:extLst>
                <a:ext uri="{FF2B5EF4-FFF2-40B4-BE49-F238E27FC236}">
                  <a16:creationId xmlns:a16="http://schemas.microsoft.com/office/drawing/2014/main" id="{35038B61-41FA-4DA0-953E-99689232266E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42" name="그룹 495">
            <a:extLst>
              <a:ext uri="{FF2B5EF4-FFF2-40B4-BE49-F238E27FC236}">
                <a16:creationId xmlns:a16="http://schemas.microsoft.com/office/drawing/2014/main" id="{172BB019-235F-45B3-9C52-7F27FDC2D0D2}"/>
              </a:ext>
            </a:extLst>
          </p:cNvPr>
          <p:cNvGrpSpPr/>
          <p:nvPr/>
        </p:nvGrpSpPr>
        <p:grpSpPr>
          <a:xfrm>
            <a:off x="6475501" y="3959477"/>
            <a:ext cx="1931719" cy="135371"/>
            <a:chOff x="8367597" y="3887917"/>
            <a:chExt cx="1931719" cy="135371"/>
          </a:xfrm>
          <a:solidFill>
            <a:schemeClr val="accent4"/>
          </a:solidFill>
        </p:grpSpPr>
        <p:sp>
          <p:nvSpPr>
            <p:cNvPr id="143" name="Rectangle 196">
              <a:extLst>
                <a:ext uri="{FF2B5EF4-FFF2-40B4-BE49-F238E27FC236}">
                  <a16:creationId xmlns:a16="http://schemas.microsoft.com/office/drawing/2014/main" id="{53C6085A-6950-4A23-8864-83449D1FBC1E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4" name="Rectangle 197">
              <a:extLst>
                <a:ext uri="{FF2B5EF4-FFF2-40B4-BE49-F238E27FC236}">
                  <a16:creationId xmlns:a16="http://schemas.microsoft.com/office/drawing/2014/main" id="{B23F145A-BA75-4F88-8110-5779C5AF52E0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5" name="Rectangle 198">
              <a:extLst>
                <a:ext uri="{FF2B5EF4-FFF2-40B4-BE49-F238E27FC236}">
                  <a16:creationId xmlns:a16="http://schemas.microsoft.com/office/drawing/2014/main" id="{163CA818-1EC7-4018-803C-9CE491CDA82B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6" name="Rectangle 199">
              <a:extLst>
                <a:ext uri="{FF2B5EF4-FFF2-40B4-BE49-F238E27FC236}">
                  <a16:creationId xmlns:a16="http://schemas.microsoft.com/office/drawing/2014/main" id="{6E265C97-3648-43AD-BB0C-3CD6BF2B3A6B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7" name="Rectangle 200">
              <a:extLst>
                <a:ext uri="{FF2B5EF4-FFF2-40B4-BE49-F238E27FC236}">
                  <a16:creationId xmlns:a16="http://schemas.microsoft.com/office/drawing/2014/main" id="{99B0EED4-8103-4EE0-9B8D-C770E5431132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8" name="Rectangle 201">
              <a:extLst>
                <a:ext uri="{FF2B5EF4-FFF2-40B4-BE49-F238E27FC236}">
                  <a16:creationId xmlns:a16="http://schemas.microsoft.com/office/drawing/2014/main" id="{8CAE0CA4-5591-4522-8347-2FC737353CF7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9" name="Rectangle 202">
              <a:extLst>
                <a:ext uri="{FF2B5EF4-FFF2-40B4-BE49-F238E27FC236}">
                  <a16:creationId xmlns:a16="http://schemas.microsoft.com/office/drawing/2014/main" id="{FC330C0B-AE4E-429E-9825-AC02178DBE4C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0" name="Rectangle 203">
              <a:extLst>
                <a:ext uri="{FF2B5EF4-FFF2-40B4-BE49-F238E27FC236}">
                  <a16:creationId xmlns:a16="http://schemas.microsoft.com/office/drawing/2014/main" id="{14098D73-AB28-486C-8AA6-CC519B69B636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1" name="Rectangle 204">
              <a:extLst>
                <a:ext uri="{FF2B5EF4-FFF2-40B4-BE49-F238E27FC236}">
                  <a16:creationId xmlns:a16="http://schemas.microsoft.com/office/drawing/2014/main" id="{AC82CF1E-623E-4BDC-9F24-E11E46378576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2" name="Rectangle 205">
              <a:extLst>
                <a:ext uri="{FF2B5EF4-FFF2-40B4-BE49-F238E27FC236}">
                  <a16:creationId xmlns:a16="http://schemas.microsoft.com/office/drawing/2014/main" id="{B806CBAE-A8FA-4DE3-A76F-F990A5713095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53" name="그룹 496">
            <a:extLst>
              <a:ext uri="{FF2B5EF4-FFF2-40B4-BE49-F238E27FC236}">
                <a16:creationId xmlns:a16="http://schemas.microsoft.com/office/drawing/2014/main" id="{347D2F69-8ED5-4860-8052-6F981EA5A6A3}"/>
              </a:ext>
            </a:extLst>
          </p:cNvPr>
          <p:cNvGrpSpPr/>
          <p:nvPr/>
        </p:nvGrpSpPr>
        <p:grpSpPr>
          <a:xfrm>
            <a:off x="6475501" y="3754958"/>
            <a:ext cx="1931719" cy="135371"/>
            <a:chOff x="8367597" y="3683398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54" name="Rectangle 186">
              <a:extLst>
                <a:ext uri="{FF2B5EF4-FFF2-40B4-BE49-F238E27FC236}">
                  <a16:creationId xmlns:a16="http://schemas.microsoft.com/office/drawing/2014/main" id="{C6923855-F951-42CE-81BD-91FDB72D933E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5" name="Rectangle 187">
              <a:extLst>
                <a:ext uri="{FF2B5EF4-FFF2-40B4-BE49-F238E27FC236}">
                  <a16:creationId xmlns:a16="http://schemas.microsoft.com/office/drawing/2014/main" id="{33AF2CE9-863C-4A11-A048-BF3CE2DAA385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6" name="Rectangle 188">
              <a:extLst>
                <a:ext uri="{FF2B5EF4-FFF2-40B4-BE49-F238E27FC236}">
                  <a16:creationId xmlns:a16="http://schemas.microsoft.com/office/drawing/2014/main" id="{AD654B0F-A6CE-4838-851B-D0C980A468FB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7" name="Rectangle 189">
              <a:extLst>
                <a:ext uri="{FF2B5EF4-FFF2-40B4-BE49-F238E27FC236}">
                  <a16:creationId xmlns:a16="http://schemas.microsoft.com/office/drawing/2014/main" id="{A074CC2B-EA44-4F88-B7D7-D06D438F460F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8" name="Rectangle 190">
              <a:extLst>
                <a:ext uri="{FF2B5EF4-FFF2-40B4-BE49-F238E27FC236}">
                  <a16:creationId xmlns:a16="http://schemas.microsoft.com/office/drawing/2014/main" id="{7C50711F-9BFD-457C-93C7-EE6CA95A2AF6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9" name="Rectangle 191">
              <a:extLst>
                <a:ext uri="{FF2B5EF4-FFF2-40B4-BE49-F238E27FC236}">
                  <a16:creationId xmlns:a16="http://schemas.microsoft.com/office/drawing/2014/main" id="{7662EDC2-95CB-4EF1-8495-28AD0AD9839B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0" name="Rectangle 192">
              <a:extLst>
                <a:ext uri="{FF2B5EF4-FFF2-40B4-BE49-F238E27FC236}">
                  <a16:creationId xmlns:a16="http://schemas.microsoft.com/office/drawing/2014/main" id="{3E84658B-3253-4867-9C6B-E7341943E95D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1" name="Rectangle 193">
              <a:extLst>
                <a:ext uri="{FF2B5EF4-FFF2-40B4-BE49-F238E27FC236}">
                  <a16:creationId xmlns:a16="http://schemas.microsoft.com/office/drawing/2014/main" id="{81311F82-4029-4C00-8D46-23B9BFB53CFA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2" name="Rectangle 194">
              <a:extLst>
                <a:ext uri="{FF2B5EF4-FFF2-40B4-BE49-F238E27FC236}">
                  <a16:creationId xmlns:a16="http://schemas.microsoft.com/office/drawing/2014/main" id="{9C631C7B-9F7C-4937-95A6-8EA423B479E8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3" name="Rectangle 195">
              <a:extLst>
                <a:ext uri="{FF2B5EF4-FFF2-40B4-BE49-F238E27FC236}">
                  <a16:creationId xmlns:a16="http://schemas.microsoft.com/office/drawing/2014/main" id="{6071DCD0-4F58-4920-838F-8C2E6BCEDEA7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64" name="그룹 497">
            <a:extLst>
              <a:ext uri="{FF2B5EF4-FFF2-40B4-BE49-F238E27FC236}">
                <a16:creationId xmlns:a16="http://schemas.microsoft.com/office/drawing/2014/main" id="{4F8C7DA4-14A1-420B-8CB3-6E30EE70ECB4}"/>
              </a:ext>
            </a:extLst>
          </p:cNvPr>
          <p:cNvGrpSpPr/>
          <p:nvPr/>
        </p:nvGrpSpPr>
        <p:grpSpPr>
          <a:xfrm>
            <a:off x="6475501" y="3550439"/>
            <a:ext cx="1931719" cy="135371"/>
            <a:chOff x="8367597" y="3478879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65" name="Rectangle 176">
              <a:extLst>
                <a:ext uri="{FF2B5EF4-FFF2-40B4-BE49-F238E27FC236}">
                  <a16:creationId xmlns:a16="http://schemas.microsoft.com/office/drawing/2014/main" id="{550EBF9D-A1E9-45D3-8BD6-A8A7AD6B7096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6" name="Rectangle 177">
              <a:extLst>
                <a:ext uri="{FF2B5EF4-FFF2-40B4-BE49-F238E27FC236}">
                  <a16:creationId xmlns:a16="http://schemas.microsoft.com/office/drawing/2014/main" id="{C4BADE03-358C-4C77-B366-AEAA79C7A742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7" name="Rectangle 178">
              <a:extLst>
                <a:ext uri="{FF2B5EF4-FFF2-40B4-BE49-F238E27FC236}">
                  <a16:creationId xmlns:a16="http://schemas.microsoft.com/office/drawing/2014/main" id="{60BC6546-746C-4E43-A42E-00B743DB19F0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8" name="Rectangle 179">
              <a:extLst>
                <a:ext uri="{FF2B5EF4-FFF2-40B4-BE49-F238E27FC236}">
                  <a16:creationId xmlns:a16="http://schemas.microsoft.com/office/drawing/2014/main" id="{D0FD06E1-13DD-4FB0-A35D-CA921D359EA1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9" name="Rectangle 180">
              <a:extLst>
                <a:ext uri="{FF2B5EF4-FFF2-40B4-BE49-F238E27FC236}">
                  <a16:creationId xmlns:a16="http://schemas.microsoft.com/office/drawing/2014/main" id="{538797CB-FA08-4E2B-AAC7-CEF380A77CD0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0" name="Rectangle 181">
              <a:extLst>
                <a:ext uri="{FF2B5EF4-FFF2-40B4-BE49-F238E27FC236}">
                  <a16:creationId xmlns:a16="http://schemas.microsoft.com/office/drawing/2014/main" id="{DB8EDE1C-4F54-4BF3-B290-1D0FB87E4629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1" name="Rectangle 182">
              <a:extLst>
                <a:ext uri="{FF2B5EF4-FFF2-40B4-BE49-F238E27FC236}">
                  <a16:creationId xmlns:a16="http://schemas.microsoft.com/office/drawing/2014/main" id="{7137B1B1-F74E-4BAA-897A-67FFF6E56286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2" name="Rectangle 183">
              <a:extLst>
                <a:ext uri="{FF2B5EF4-FFF2-40B4-BE49-F238E27FC236}">
                  <a16:creationId xmlns:a16="http://schemas.microsoft.com/office/drawing/2014/main" id="{3803B311-D31E-4D67-A736-4BE61CA00665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3" name="Rectangle 184">
              <a:extLst>
                <a:ext uri="{FF2B5EF4-FFF2-40B4-BE49-F238E27FC236}">
                  <a16:creationId xmlns:a16="http://schemas.microsoft.com/office/drawing/2014/main" id="{E78D7414-BFCF-477D-BE20-C26A89575288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4" name="Rectangle 185">
              <a:extLst>
                <a:ext uri="{FF2B5EF4-FFF2-40B4-BE49-F238E27FC236}">
                  <a16:creationId xmlns:a16="http://schemas.microsoft.com/office/drawing/2014/main" id="{5D2BABB5-50D3-496D-9489-8241618F238C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75" name="그룹 498">
            <a:extLst>
              <a:ext uri="{FF2B5EF4-FFF2-40B4-BE49-F238E27FC236}">
                <a16:creationId xmlns:a16="http://schemas.microsoft.com/office/drawing/2014/main" id="{2CA24CE2-4B9B-4552-AF29-25619C941298}"/>
              </a:ext>
            </a:extLst>
          </p:cNvPr>
          <p:cNvGrpSpPr/>
          <p:nvPr/>
        </p:nvGrpSpPr>
        <p:grpSpPr>
          <a:xfrm>
            <a:off x="6475501" y="3345920"/>
            <a:ext cx="1931719" cy="135371"/>
            <a:chOff x="8367597" y="3274360"/>
            <a:chExt cx="1931719" cy="135371"/>
          </a:xfrm>
          <a:solidFill>
            <a:schemeClr val="bg1">
              <a:lumMod val="85000"/>
            </a:schemeClr>
          </a:solidFill>
        </p:grpSpPr>
        <p:sp>
          <p:nvSpPr>
            <p:cNvPr id="176" name="Rectangle 166">
              <a:extLst>
                <a:ext uri="{FF2B5EF4-FFF2-40B4-BE49-F238E27FC236}">
                  <a16:creationId xmlns:a16="http://schemas.microsoft.com/office/drawing/2014/main" id="{0E7EC6DC-0C45-4B87-9D2E-35CC7C20751C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7" name="Rectangle 167">
              <a:extLst>
                <a:ext uri="{FF2B5EF4-FFF2-40B4-BE49-F238E27FC236}">
                  <a16:creationId xmlns:a16="http://schemas.microsoft.com/office/drawing/2014/main" id="{8968D406-73C8-4265-8F93-134BC13FA04A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8" name="Rectangle 168">
              <a:extLst>
                <a:ext uri="{FF2B5EF4-FFF2-40B4-BE49-F238E27FC236}">
                  <a16:creationId xmlns:a16="http://schemas.microsoft.com/office/drawing/2014/main" id="{92D39AF9-A4AC-4DDD-BBD0-6503D517DDFC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9" name="Rectangle 169">
              <a:extLst>
                <a:ext uri="{FF2B5EF4-FFF2-40B4-BE49-F238E27FC236}">
                  <a16:creationId xmlns:a16="http://schemas.microsoft.com/office/drawing/2014/main" id="{3EA9FE6A-07E1-4C27-8C65-74F8D4608B1E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0" name="Rectangle 170">
              <a:extLst>
                <a:ext uri="{FF2B5EF4-FFF2-40B4-BE49-F238E27FC236}">
                  <a16:creationId xmlns:a16="http://schemas.microsoft.com/office/drawing/2014/main" id="{888AD19E-EEC4-4617-BA50-D8B354DDDFFB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1" name="Rectangle 171">
              <a:extLst>
                <a:ext uri="{FF2B5EF4-FFF2-40B4-BE49-F238E27FC236}">
                  <a16:creationId xmlns:a16="http://schemas.microsoft.com/office/drawing/2014/main" id="{F41366FE-64F5-4693-9B88-385511CA0926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2" name="Rectangle 172">
              <a:extLst>
                <a:ext uri="{FF2B5EF4-FFF2-40B4-BE49-F238E27FC236}">
                  <a16:creationId xmlns:a16="http://schemas.microsoft.com/office/drawing/2014/main" id="{1420FF4C-4746-4885-A6E0-51C1212FA8E2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3" name="Rectangle 173">
              <a:extLst>
                <a:ext uri="{FF2B5EF4-FFF2-40B4-BE49-F238E27FC236}">
                  <a16:creationId xmlns:a16="http://schemas.microsoft.com/office/drawing/2014/main" id="{4EE98775-55F6-4BF5-B0C0-5EF6BBBB3A2F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4" name="Rectangle 174">
              <a:extLst>
                <a:ext uri="{FF2B5EF4-FFF2-40B4-BE49-F238E27FC236}">
                  <a16:creationId xmlns:a16="http://schemas.microsoft.com/office/drawing/2014/main" id="{4ED05ECF-CE87-41C6-AE32-A1C617A5FB19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5" name="Rectangle 175">
              <a:extLst>
                <a:ext uri="{FF2B5EF4-FFF2-40B4-BE49-F238E27FC236}">
                  <a16:creationId xmlns:a16="http://schemas.microsoft.com/office/drawing/2014/main" id="{D7C1D6C9-C8F4-4A84-B318-7646AEE1A105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86" name="그룹 499">
            <a:extLst>
              <a:ext uri="{FF2B5EF4-FFF2-40B4-BE49-F238E27FC236}">
                <a16:creationId xmlns:a16="http://schemas.microsoft.com/office/drawing/2014/main" id="{9DC944CB-F53A-4CE1-BC1E-EB74FAD81CDD}"/>
              </a:ext>
            </a:extLst>
          </p:cNvPr>
          <p:cNvGrpSpPr/>
          <p:nvPr/>
        </p:nvGrpSpPr>
        <p:grpSpPr>
          <a:xfrm>
            <a:off x="6475501" y="3141401"/>
            <a:ext cx="1931719" cy="135371"/>
            <a:chOff x="8367597" y="3069841"/>
            <a:chExt cx="1931719" cy="135371"/>
          </a:xfrm>
        </p:grpSpPr>
        <p:sp>
          <p:nvSpPr>
            <p:cNvPr id="187" name="Rectangle 156">
              <a:extLst>
                <a:ext uri="{FF2B5EF4-FFF2-40B4-BE49-F238E27FC236}">
                  <a16:creationId xmlns:a16="http://schemas.microsoft.com/office/drawing/2014/main" id="{A485AB9B-655C-44EF-904C-C7D43171C908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8" name="Rectangle 157">
              <a:extLst>
                <a:ext uri="{FF2B5EF4-FFF2-40B4-BE49-F238E27FC236}">
                  <a16:creationId xmlns:a16="http://schemas.microsoft.com/office/drawing/2014/main" id="{E95D5211-83AC-4005-9324-A5C8DBD10971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89" name="Rectangle 158">
              <a:extLst>
                <a:ext uri="{FF2B5EF4-FFF2-40B4-BE49-F238E27FC236}">
                  <a16:creationId xmlns:a16="http://schemas.microsoft.com/office/drawing/2014/main" id="{EBD96015-3776-4D2B-AFEC-1F4525EA762E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0" name="Rectangle 159">
              <a:extLst>
                <a:ext uri="{FF2B5EF4-FFF2-40B4-BE49-F238E27FC236}">
                  <a16:creationId xmlns:a16="http://schemas.microsoft.com/office/drawing/2014/main" id="{C88CEECD-473B-4D8C-812B-22E3AF1956A0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1" name="Rectangle 160">
              <a:extLst>
                <a:ext uri="{FF2B5EF4-FFF2-40B4-BE49-F238E27FC236}">
                  <a16:creationId xmlns:a16="http://schemas.microsoft.com/office/drawing/2014/main" id="{E59BDB13-728D-4DD5-A417-9D8C033FE189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2" name="Rectangle 161">
              <a:extLst>
                <a:ext uri="{FF2B5EF4-FFF2-40B4-BE49-F238E27FC236}">
                  <a16:creationId xmlns:a16="http://schemas.microsoft.com/office/drawing/2014/main" id="{3545A5B8-1322-49F7-ACE7-029166BEBA22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3" name="Rectangle 162">
              <a:extLst>
                <a:ext uri="{FF2B5EF4-FFF2-40B4-BE49-F238E27FC236}">
                  <a16:creationId xmlns:a16="http://schemas.microsoft.com/office/drawing/2014/main" id="{DBEA9189-8408-4008-8B26-4BABD2D990AD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4" name="Rectangle 163">
              <a:extLst>
                <a:ext uri="{FF2B5EF4-FFF2-40B4-BE49-F238E27FC236}">
                  <a16:creationId xmlns:a16="http://schemas.microsoft.com/office/drawing/2014/main" id="{E5B4CF1E-F8FC-4715-8884-F3D0EBB99F40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5" name="Rectangle 164">
              <a:extLst>
                <a:ext uri="{FF2B5EF4-FFF2-40B4-BE49-F238E27FC236}">
                  <a16:creationId xmlns:a16="http://schemas.microsoft.com/office/drawing/2014/main" id="{4BCB80E5-36D2-43FB-AA77-59370AB9ADE0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6" name="Rectangle 165">
              <a:extLst>
                <a:ext uri="{FF2B5EF4-FFF2-40B4-BE49-F238E27FC236}">
                  <a16:creationId xmlns:a16="http://schemas.microsoft.com/office/drawing/2014/main" id="{D0DB7236-FF25-4A6C-902B-5D701D431593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97" name="그룹 500">
            <a:extLst>
              <a:ext uri="{FF2B5EF4-FFF2-40B4-BE49-F238E27FC236}">
                <a16:creationId xmlns:a16="http://schemas.microsoft.com/office/drawing/2014/main" id="{B9C31EEF-D7FA-4481-841B-4F1C3B6BD807}"/>
              </a:ext>
            </a:extLst>
          </p:cNvPr>
          <p:cNvGrpSpPr/>
          <p:nvPr/>
        </p:nvGrpSpPr>
        <p:grpSpPr>
          <a:xfrm>
            <a:off x="6475501" y="2936882"/>
            <a:ext cx="1931719" cy="135371"/>
            <a:chOff x="8367597" y="2865322"/>
            <a:chExt cx="1931719" cy="135371"/>
          </a:xfrm>
        </p:grpSpPr>
        <p:sp>
          <p:nvSpPr>
            <p:cNvPr id="198" name="Rectangle 146">
              <a:extLst>
                <a:ext uri="{FF2B5EF4-FFF2-40B4-BE49-F238E27FC236}">
                  <a16:creationId xmlns:a16="http://schemas.microsoft.com/office/drawing/2014/main" id="{28C8B791-140B-41D3-91A6-3C2432E676AF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9" name="Rectangle 147">
              <a:extLst>
                <a:ext uri="{FF2B5EF4-FFF2-40B4-BE49-F238E27FC236}">
                  <a16:creationId xmlns:a16="http://schemas.microsoft.com/office/drawing/2014/main" id="{5E416B50-39B7-4E24-8ED4-FDFEAFFD1AA3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0" name="Rectangle 148">
              <a:extLst>
                <a:ext uri="{FF2B5EF4-FFF2-40B4-BE49-F238E27FC236}">
                  <a16:creationId xmlns:a16="http://schemas.microsoft.com/office/drawing/2014/main" id="{CF550ADF-6024-425A-90B7-282B6C3C2089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1" name="Rectangle 149">
              <a:extLst>
                <a:ext uri="{FF2B5EF4-FFF2-40B4-BE49-F238E27FC236}">
                  <a16:creationId xmlns:a16="http://schemas.microsoft.com/office/drawing/2014/main" id="{8AB75837-D83D-4EE6-8904-365125230CD8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2" name="Rectangle 150">
              <a:extLst>
                <a:ext uri="{FF2B5EF4-FFF2-40B4-BE49-F238E27FC236}">
                  <a16:creationId xmlns:a16="http://schemas.microsoft.com/office/drawing/2014/main" id="{6AE5E559-FEBA-401D-A713-72C00FD82448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3" name="Rectangle 151">
              <a:extLst>
                <a:ext uri="{FF2B5EF4-FFF2-40B4-BE49-F238E27FC236}">
                  <a16:creationId xmlns:a16="http://schemas.microsoft.com/office/drawing/2014/main" id="{48DC2EA5-4455-4092-9F41-BD4EC7B760EA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4" name="Rectangle 152">
              <a:extLst>
                <a:ext uri="{FF2B5EF4-FFF2-40B4-BE49-F238E27FC236}">
                  <a16:creationId xmlns:a16="http://schemas.microsoft.com/office/drawing/2014/main" id="{2BB5368D-DD13-4AF8-8030-A666D3FFE915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5" name="Rectangle 153">
              <a:extLst>
                <a:ext uri="{FF2B5EF4-FFF2-40B4-BE49-F238E27FC236}">
                  <a16:creationId xmlns:a16="http://schemas.microsoft.com/office/drawing/2014/main" id="{CE72CE17-4E84-4D16-8B02-9A003E929DC1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6" name="Rectangle 154">
              <a:extLst>
                <a:ext uri="{FF2B5EF4-FFF2-40B4-BE49-F238E27FC236}">
                  <a16:creationId xmlns:a16="http://schemas.microsoft.com/office/drawing/2014/main" id="{1C74E52F-69EB-4144-8CF0-9B72EFBDACBC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07" name="Rectangle 155">
              <a:extLst>
                <a:ext uri="{FF2B5EF4-FFF2-40B4-BE49-F238E27FC236}">
                  <a16:creationId xmlns:a16="http://schemas.microsoft.com/office/drawing/2014/main" id="{1AEBA2DE-38A8-4AA5-9370-8FADEE577CA2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08" name="그룹 501">
            <a:extLst>
              <a:ext uri="{FF2B5EF4-FFF2-40B4-BE49-F238E27FC236}">
                <a16:creationId xmlns:a16="http://schemas.microsoft.com/office/drawing/2014/main" id="{A64CC79B-BBB6-49A8-9144-75E3E386A6DA}"/>
              </a:ext>
            </a:extLst>
          </p:cNvPr>
          <p:cNvGrpSpPr/>
          <p:nvPr/>
        </p:nvGrpSpPr>
        <p:grpSpPr>
          <a:xfrm>
            <a:off x="6475501" y="2732363"/>
            <a:ext cx="1931719" cy="135371"/>
            <a:chOff x="8367597" y="2660803"/>
            <a:chExt cx="1931719" cy="135371"/>
          </a:xfrm>
        </p:grpSpPr>
        <p:sp>
          <p:nvSpPr>
            <p:cNvPr id="209" name="Rectangle 136">
              <a:extLst>
                <a:ext uri="{FF2B5EF4-FFF2-40B4-BE49-F238E27FC236}">
                  <a16:creationId xmlns:a16="http://schemas.microsoft.com/office/drawing/2014/main" id="{8A5DACB7-9A55-4798-9208-B842B5332AE9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0" name="Rectangle 137">
              <a:extLst>
                <a:ext uri="{FF2B5EF4-FFF2-40B4-BE49-F238E27FC236}">
                  <a16:creationId xmlns:a16="http://schemas.microsoft.com/office/drawing/2014/main" id="{3321CE69-6154-4588-BCA4-ED283CC53D71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1" name="Rectangle 138">
              <a:extLst>
                <a:ext uri="{FF2B5EF4-FFF2-40B4-BE49-F238E27FC236}">
                  <a16:creationId xmlns:a16="http://schemas.microsoft.com/office/drawing/2014/main" id="{B8FA91B7-942C-4A1D-B332-74FD849AD5E9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2" name="Rectangle 139">
              <a:extLst>
                <a:ext uri="{FF2B5EF4-FFF2-40B4-BE49-F238E27FC236}">
                  <a16:creationId xmlns:a16="http://schemas.microsoft.com/office/drawing/2014/main" id="{39354284-6B9E-4424-BE59-2127DD0B418E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3" name="Rectangle 140">
              <a:extLst>
                <a:ext uri="{FF2B5EF4-FFF2-40B4-BE49-F238E27FC236}">
                  <a16:creationId xmlns:a16="http://schemas.microsoft.com/office/drawing/2014/main" id="{218D2D90-DEA4-4D13-A768-EA0ED0D1FD3B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4" name="Rectangle 141">
              <a:extLst>
                <a:ext uri="{FF2B5EF4-FFF2-40B4-BE49-F238E27FC236}">
                  <a16:creationId xmlns:a16="http://schemas.microsoft.com/office/drawing/2014/main" id="{13454883-05C6-4192-863B-F1A39693C3D0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5" name="Rectangle 142">
              <a:extLst>
                <a:ext uri="{FF2B5EF4-FFF2-40B4-BE49-F238E27FC236}">
                  <a16:creationId xmlns:a16="http://schemas.microsoft.com/office/drawing/2014/main" id="{E73971E2-3523-4BE9-9CF3-A584F39F0827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6" name="Rectangle 143">
              <a:extLst>
                <a:ext uri="{FF2B5EF4-FFF2-40B4-BE49-F238E27FC236}">
                  <a16:creationId xmlns:a16="http://schemas.microsoft.com/office/drawing/2014/main" id="{C98EA60D-469C-444B-95F8-03F542F3206B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7" name="Rectangle 144">
              <a:extLst>
                <a:ext uri="{FF2B5EF4-FFF2-40B4-BE49-F238E27FC236}">
                  <a16:creationId xmlns:a16="http://schemas.microsoft.com/office/drawing/2014/main" id="{3594552E-71C5-4C91-9E41-619294580F58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8" name="Rectangle 145">
              <a:extLst>
                <a:ext uri="{FF2B5EF4-FFF2-40B4-BE49-F238E27FC236}">
                  <a16:creationId xmlns:a16="http://schemas.microsoft.com/office/drawing/2014/main" id="{7872535E-870D-42D7-803A-A0102765392E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19" name="그룹 502">
            <a:extLst>
              <a:ext uri="{FF2B5EF4-FFF2-40B4-BE49-F238E27FC236}">
                <a16:creationId xmlns:a16="http://schemas.microsoft.com/office/drawing/2014/main" id="{AA75A779-705D-4C3C-89AE-98BD870D4F76}"/>
              </a:ext>
            </a:extLst>
          </p:cNvPr>
          <p:cNvGrpSpPr/>
          <p:nvPr/>
        </p:nvGrpSpPr>
        <p:grpSpPr>
          <a:xfrm>
            <a:off x="7473471" y="2527844"/>
            <a:ext cx="933749" cy="135371"/>
            <a:chOff x="9365567" y="2456284"/>
            <a:chExt cx="933749" cy="135371"/>
          </a:xfrm>
        </p:grpSpPr>
        <p:sp>
          <p:nvSpPr>
            <p:cNvPr id="220" name="Rectangle 131">
              <a:extLst>
                <a:ext uri="{FF2B5EF4-FFF2-40B4-BE49-F238E27FC236}">
                  <a16:creationId xmlns:a16="http://schemas.microsoft.com/office/drawing/2014/main" id="{75C1E878-A8C2-457E-9D11-539CFA47A2F4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1" name="Rectangle 132">
              <a:extLst>
                <a:ext uri="{FF2B5EF4-FFF2-40B4-BE49-F238E27FC236}">
                  <a16:creationId xmlns:a16="http://schemas.microsoft.com/office/drawing/2014/main" id="{4C08FDFC-A9C7-4D0C-AAC1-6AA564B6E51E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2" name="Rectangle 133">
              <a:extLst>
                <a:ext uri="{FF2B5EF4-FFF2-40B4-BE49-F238E27FC236}">
                  <a16:creationId xmlns:a16="http://schemas.microsoft.com/office/drawing/2014/main" id="{F9F417B7-3189-43F6-A287-5DCFB1819A20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3" name="Rectangle 134">
              <a:extLst>
                <a:ext uri="{FF2B5EF4-FFF2-40B4-BE49-F238E27FC236}">
                  <a16:creationId xmlns:a16="http://schemas.microsoft.com/office/drawing/2014/main" id="{EE7C0EDD-4035-46A5-BA5E-7D9D3F6C7EAC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4" name="Rectangle 135">
              <a:extLst>
                <a:ext uri="{FF2B5EF4-FFF2-40B4-BE49-F238E27FC236}">
                  <a16:creationId xmlns:a16="http://schemas.microsoft.com/office/drawing/2014/main" id="{DEFA2326-B7F6-4883-969E-826BFDA7111D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5" name="그룹 503">
            <a:extLst>
              <a:ext uri="{FF2B5EF4-FFF2-40B4-BE49-F238E27FC236}">
                <a16:creationId xmlns:a16="http://schemas.microsoft.com/office/drawing/2014/main" id="{A5E44DE6-CD0B-4F03-81FE-93A134433D55}"/>
              </a:ext>
            </a:extLst>
          </p:cNvPr>
          <p:cNvGrpSpPr/>
          <p:nvPr/>
        </p:nvGrpSpPr>
        <p:grpSpPr>
          <a:xfrm>
            <a:off x="7473471" y="2323325"/>
            <a:ext cx="933749" cy="135371"/>
            <a:chOff x="9365567" y="2251765"/>
            <a:chExt cx="933749" cy="135371"/>
          </a:xfrm>
        </p:grpSpPr>
        <p:sp>
          <p:nvSpPr>
            <p:cNvPr id="226" name="Rectangle 126">
              <a:extLst>
                <a:ext uri="{FF2B5EF4-FFF2-40B4-BE49-F238E27FC236}">
                  <a16:creationId xmlns:a16="http://schemas.microsoft.com/office/drawing/2014/main" id="{13BA21D9-EE92-40A7-8386-410BC06782AA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7" name="Rectangle 127">
              <a:extLst>
                <a:ext uri="{FF2B5EF4-FFF2-40B4-BE49-F238E27FC236}">
                  <a16:creationId xmlns:a16="http://schemas.microsoft.com/office/drawing/2014/main" id="{AEEB70A0-B7CB-4741-9293-A1E804A4DE99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8" name="Rectangle 128">
              <a:extLst>
                <a:ext uri="{FF2B5EF4-FFF2-40B4-BE49-F238E27FC236}">
                  <a16:creationId xmlns:a16="http://schemas.microsoft.com/office/drawing/2014/main" id="{707FADD9-4150-4C9E-88F9-AD5B78707DA6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29" name="Rectangle 129">
              <a:extLst>
                <a:ext uri="{FF2B5EF4-FFF2-40B4-BE49-F238E27FC236}">
                  <a16:creationId xmlns:a16="http://schemas.microsoft.com/office/drawing/2014/main" id="{1E832F27-82C6-4A3F-9ABD-DBF978DEB84E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0" name="Rectangle 130">
              <a:extLst>
                <a:ext uri="{FF2B5EF4-FFF2-40B4-BE49-F238E27FC236}">
                  <a16:creationId xmlns:a16="http://schemas.microsoft.com/office/drawing/2014/main" id="{38E71CE8-1C94-4EE9-B78E-DAB4FBAF3770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31" name="TextBox 230">
            <a:extLst>
              <a:ext uri="{FF2B5EF4-FFF2-40B4-BE49-F238E27FC236}">
                <a16:creationId xmlns:a16="http://schemas.microsoft.com/office/drawing/2014/main" id="{E69B227E-FA0B-4297-BD49-73E471ED7250}"/>
              </a:ext>
            </a:extLst>
          </p:cNvPr>
          <p:cNvSpPr txBox="1"/>
          <p:nvPr/>
        </p:nvSpPr>
        <p:spPr>
          <a:xfrm>
            <a:off x="6475498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57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35" name="직사각형 113">
            <a:extLst>
              <a:ext uri="{FF2B5EF4-FFF2-40B4-BE49-F238E27FC236}">
                <a16:creationId xmlns:a16="http://schemas.microsoft.com/office/drawing/2014/main" id="{CA7CC73E-5FA5-4058-8972-AB35AA6CD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124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Test Pass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36" name="그룹 611">
            <a:extLst>
              <a:ext uri="{FF2B5EF4-FFF2-40B4-BE49-F238E27FC236}">
                <a16:creationId xmlns:a16="http://schemas.microsoft.com/office/drawing/2014/main" id="{8E691522-80B2-407C-A535-BE2029D4390A}"/>
              </a:ext>
            </a:extLst>
          </p:cNvPr>
          <p:cNvGrpSpPr/>
          <p:nvPr/>
        </p:nvGrpSpPr>
        <p:grpSpPr>
          <a:xfrm>
            <a:off x="3785547" y="4368513"/>
            <a:ext cx="1931719" cy="135371"/>
            <a:chOff x="8367597" y="4296953"/>
            <a:chExt cx="1931719" cy="135371"/>
          </a:xfrm>
          <a:solidFill>
            <a:schemeClr val="accent1"/>
          </a:solidFill>
        </p:grpSpPr>
        <p:sp>
          <p:nvSpPr>
            <p:cNvPr id="237" name="Rectangle 216">
              <a:extLst>
                <a:ext uri="{FF2B5EF4-FFF2-40B4-BE49-F238E27FC236}">
                  <a16:creationId xmlns:a16="http://schemas.microsoft.com/office/drawing/2014/main" id="{1471166E-5F82-4282-ABC1-7E811DD0F8BE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8" name="Rectangle 217">
              <a:extLst>
                <a:ext uri="{FF2B5EF4-FFF2-40B4-BE49-F238E27FC236}">
                  <a16:creationId xmlns:a16="http://schemas.microsoft.com/office/drawing/2014/main" id="{071CB142-2416-4D75-A4A9-626EA655B8A2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39" name="Rectangle 218">
              <a:extLst>
                <a:ext uri="{FF2B5EF4-FFF2-40B4-BE49-F238E27FC236}">
                  <a16:creationId xmlns:a16="http://schemas.microsoft.com/office/drawing/2014/main" id="{234BD3B7-7B26-4F2E-907B-3A0B8988EFAB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0" name="Rectangle 219">
              <a:extLst>
                <a:ext uri="{FF2B5EF4-FFF2-40B4-BE49-F238E27FC236}">
                  <a16:creationId xmlns:a16="http://schemas.microsoft.com/office/drawing/2014/main" id="{AF93CD61-B26D-4764-BCBA-EC0ACDDF4587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1" name="Rectangle 220">
              <a:extLst>
                <a:ext uri="{FF2B5EF4-FFF2-40B4-BE49-F238E27FC236}">
                  <a16:creationId xmlns:a16="http://schemas.microsoft.com/office/drawing/2014/main" id="{628B0AF3-FBDD-48D3-A633-BFC0567F3CE6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2" name="Rectangle 221">
              <a:extLst>
                <a:ext uri="{FF2B5EF4-FFF2-40B4-BE49-F238E27FC236}">
                  <a16:creationId xmlns:a16="http://schemas.microsoft.com/office/drawing/2014/main" id="{3269C701-DEF4-43C9-9853-234DE58EDFF5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3" name="Rectangle 222">
              <a:extLst>
                <a:ext uri="{FF2B5EF4-FFF2-40B4-BE49-F238E27FC236}">
                  <a16:creationId xmlns:a16="http://schemas.microsoft.com/office/drawing/2014/main" id="{12047446-ACB8-47E2-BC03-11327CE05755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4" name="Rectangle 223">
              <a:extLst>
                <a:ext uri="{FF2B5EF4-FFF2-40B4-BE49-F238E27FC236}">
                  <a16:creationId xmlns:a16="http://schemas.microsoft.com/office/drawing/2014/main" id="{A8F1F440-1803-45E7-B9CD-0A43F7606B4D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5" name="Rectangle 224">
              <a:extLst>
                <a:ext uri="{FF2B5EF4-FFF2-40B4-BE49-F238E27FC236}">
                  <a16:creationId xmlns:a16="http://schemas.microsoft.com/office/drawing/2014/main" id="{96D8A78F-AD4B-434C-8A5A-3E5E8A1E1FEB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6" name="Rectangle 225">
              <a:extLst>
                <a:ext uri="{FF2B5EF4-FFF2-40B4-BE49-F238E27FC236}">
                  <a16:creationId xmlns:a16="http://schemas.microsoft.com/office/drawing/2014/main" id="{2D7AF8B7-6F12-425E-B607-FB398B03B8C6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47" name="그룹 612">
            <a:extLst>
              <a:ext uri="{FF2B5EF4-FFF2-40B4-BE49-F238E27FC236}">
                <a16:creationId xmlns:a16="http://schemas.microsoft.com/office/drawing/2014/main" id="{C98582CA-A4CC-4318-B902-43108CF70A72}"/>
              </a:ext>
            </a:extLst>
          </p:cNvPr>
          <p:cNvGrpSpPr/>
          <p:nvPr/>
        </p:nvGrpSpPr>
        <p:grpSpPr>
          <a:xfrm>
            <a:off x="3785547" y="4163996"/>
            <a:ext cx="1931719" cy="135371"/>
            <a:chOff x="8367597" y="4092436"/>
            <a:chExt cx="1931719" cy="135371"/>
          </a:xfrm>
          <a:solidFill>
            <a:schemeClr val="accent1"/>
          </a:solidFill>
        </p:grpSpPr>
        <p:sp>
          <p:nvSpPr>
            <p:cNvPr id="248" name="Rectangle 206">
              <a:extLst>
                <a:ext uri="{FF2B5EF4-FFF2-40B4-BE49-F238E27FC236}">
                  <a16:creationId xmlns:a16="http://schemas.microsoft.com/office/drawing/2014/main" id="{6DDD8E0A-ABA7-4099-8C53-56BC6768E837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9" name="Rectangle 207">
              <a:extLst>
                <a:ext uri="{FF2B5EF4-FFF2-40B4-BE49-F238E27FC236}">
                  <a16:creationId xmlns:a16="http://schemas.microsoft.com/office/drawing/2014/main" id="{47695929-5FD9-4787-A40B-8036AF61C1C6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0" name="Rectangle 208">
              <a:extLst>
                <a:ext uri="{FF2B5EF4-FFF2-40B4-BE49-F238E27FC236}">
                  <a16:creationId xmlns:a16="http://schemas.microsoft.com/office/drawing/2014/main" id="{1196B30E-311E-4AA7-9B62-696DAD11E61E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1" name="Rectangle 209">
              <a:extLst>
                <a:ext uri="{FF2B5EF4-FFF2-40B4-BE49-F238E27FC236}">
                  <a16:creationId xmlns:a16="http://schemas.microsoft.com/office/drawing/2014/main" id="{B477CDC2-CFAF-4938-A310-49CF19DCF2D0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2" name="Rectangle 210">
              <a:extLst>
                <a:ext uri="{FF2B5EF4-FFF2-40B4-BE49-F238E27FC236}">
                  <a16:creationId xmlns:a16="http://schemas.microsoft.com/office/drawing/2014/main" id="{4F5340BD-EE77-4B59-A6AB-EF81278D27BE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3" name="Rectangle 211">
              <a:extLst>
                <a:ext uri="{FF2B5EF4-FFF2-40B4-BE49-F238E27FC236}">
                  <a16:creationId xmlns:a16="http://schemas.microsoft.com/office/drawing/2014/main" id="{2BA52404-E6E3-414A-A088-AAE9990956D6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4" name="Rectangle 212">
              <a:extLst>
                <a:ext uri="{FF2B5EF4-FFF2-40B4-BE49-F238E27FC236}">
                  <a16:creationId xmlns:a16="http://schemas.microsoft.com/office/drawing/2014/main" id="{2A45C094-EA5B-4288-88E2-7C96D7A38EB3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5" name="Rectangle 213">
              <a:extLst>
                <a:ext uri="{FF2B5EF4-FFF2-40B4-BE49-F238E27FC236}">
                  <a16:creationId xmlns:a16="http://schemas.microsoft.com/office/drawing/2014/main" id="{371043DC-3EA7-4A22-B7FF-C8D87508A5D9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6" name="Rectangle 214">
              <a:extLst>
                <a:ext uri="{FF2B5EF4-FFF2-40B4-BE49-F238E27FC236}">
                  <a16:creationId xmlns:a16="http://schemas.microsoft.com/office/drawing/2014/main" id="{BFBC61BD-B042-4512-9423-6EEAFB9C3B04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7" name="Rectangle 215">
              <a:extLst>
                <a:ext uri="{FF2B5EF4-FFF2-40B4-BE49-F238E27FC236}">
                  <a16:creationId xmlns:a16="http://schemas.microsoft.com/office/drawing/2014/main" id="{D881D0C1-BF78-4268-AE5F-76E3897F4920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58" name="그룹 613">
            <a:extLst>
              <a:ext uri="{FF2B5EF4-FFF2-40B4-BE49-F238E27FC236}">
                <a16:creationId xmlns:a16="http://schemas.microsoft.com/office/drawing/2014/main" id="{98C10B58-B6AC-4E5A-A3BB-F63344C181FD}"/>
              </a:ext>
            </a:extLst>
          </p:cNvPr>
          <p:cNvGrpSpPr/>
          <p:nvPr/>
        </p:nvGrpSpPr>
        <p:grpSpPr>
          <a:xfrm>
            <a:off x="3785547" y="3959477"/>
            <a:ext cx="1931719" cy="135371"/>
            <a:chOff x="8367597" y="3887917"/>
            <a:chExt cx="1931719" cy="135371"/>
          </a:xfrm>
          <a:solidFill>
            <a:schemeClr val="accent1"/>
          </a:solidFill>
        </p:grpSpPr>
        <p:sp>
          <p:nvSpPr>
            <p:cNvPr id="259" name="Rectangle 196">
              <a:extLst>
                <a:ext uri="{FF2B5EF4-FFF2-40B4-BE49-F238E27FC236}">
                  <a16:creationId xmlns:a16="http://schemas.microsoft.com/office/drawing/2014/main" id="{70E14312-99EF-42A4-B364-AC09D08FBC75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0" name="Rectangle 197">
              <a:extLst>
                <a:ext uri="{FF2B5EF4-FFF2-40B4-BE49-F238E27FC236}">
                  <a16:creationId xmlns:a16="http://schemas.microsoft.com/office/drawing/2014/main" id="{45E8F548-142D-4F99-8075-D39E8E3FF3B7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1" name="Rectangle 198">
              <a:extLst>
                <a:ext uri="{FF2B5EF4-FFF2-40B4-BE49-F238E27FC236}">
                  <a16:creationId xmlns:a16="http://schemas.microsoft.com/office/drawing/2014/main" id="{A399A165-8724-4C3A-AAC5-9AE599D2412F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2" name="Rectangle 199">
              <a:extLst>
                <a:ext uri="{FF2B5EF4-FFF2-40B4-BE49-F238E27FC236}">
                  <a16:creationId xmlns:a16="http://schemas.microsoft.com/office/drawing/2014/main" id="{0F326BA7-0A57-4104-AE48-0EBD68E11ADB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3" name="Rectangle 200">
              <a:extLst>
                <a:ext uri="{FF2B5EF4-FFF2-40B4-BE49-F238E27FC236}">
                  <a16:creationId xmlns:a16="http://schemas.microsoft.com/office/drawing/2014/main" id="{BFF62C06-AB65-4B3D-9403-90039D725A88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4" name="Rectangle 201">
              <a:extLst>
                <a:ext uri="{FF2B5EF4-FFF2-40B4-BE49-F238E27FC236}">
                  <a16:creationId xmlns:a16="http://schemas.microsoft.com/office/drawing/2014/main" id="{2E340EC5-7CCE-45C9-A477-7EDF279FDA2E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5" name="Rectangle 202">
              <a:extLst>
                <a:ext uri="{FF2B5EF4-FFF2-40B4-BE49-F238E27FC236}">
                  <a16:creationId xmlns:a16="http://schemas.microsoft.com/office/drawing/2014/main" id="{50F69CDD-24CC-4154-B479-470F5A8E3932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6" name="Rectangle 203">
              <a:extLst>
                <a:ext uri="{FF2B5EF4-FFF2-40B4-BE49-F238E27FC236}">
                  <a16:creationId xmlns:a16="http://schemas.microsoft.com/office/drawing/2014/main" id="{7E63F24C-BCBF-43F5-B9CB-E222EF65D717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7" name="Rectangle 204">
              <a:extLst>
                <a:ext uri="{FF2B5EF4-FFF2-40B4-BE49-F238E27FC236}">
                  <a16:creationId xmlns:a16="http://schemas.microsoft.com/office/drawing/2014/main" id="{8BCFC52F-8848-4D61-8835-8F6B02D266F1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8" name="Rectangle 205">
              <a:extLst>
                <a:ext uri="{FF2B5EF4-FFF2-40B4-BE49-F238E27FC236}">
                  <a16:creationId xmlns:a16="http://schemas.microsoft.com/office/drawing/2014/main" id="{48542C0E-4852-46BD-AF9B-9EAAD4729618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69" name="그룹 614">
            <a:extLst>
              <a:ext uri="{FF2B5EF4-FFF2-40B4-BE49-F238E27FC236}">
                <a16:creationId xmlns:a16="http://schemas.microsoft.com/office/drawing/2014/main" id="{3435F758-3E55-4CC2-803D-4A15A71094FC}"/>
              </a:ext>
            </a:extLst>
          </p:cNvPr>
          <p:cNvGrpSpPr/>
          <p:nvPr/>
        </p:nvGrpSpPr>
        <p:grpSpPr>
          <a:xfrm>
            <a:off x="3785547" y="3754958"/>
            <a:ext cx="1931719" cy="135371"/>
            <a:chOff x="8367597" y="3683398"/>
            <a:chExt cx="1931719" cy="135371"/>
          </a:xfrm>
          <a:solidFill>
            <a:schemeClr val="accent1"/>
          </a:solidFill>
        </p:grpSpPr>
        <p:sp>
          <p:nvSpPr>
            <p:cNvPr id="270" name="Rectangle 186">
              <a:extLst>
                <a:ext uri="{FF2B5EF4-FFF2-40B4-BE49-F238E27FC236}">
                  <a16:creationId xmlns:a16="http://schemas.microsoft.com/office/drawing/2014/main" id="{F646B229-3123-48DD-BB0D-6D4BA4BEA5A5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1" name="Rectangle 187">
              <a:extLst>
                <a:ext uri="{FF2B5EF4-FFF2-40B4-BE49-F238E27FC236}">
                  <a16:creationId xmlns:a16="http://schemas.microsoft.com/office/drawing/2014/main" id="{8E58E9D0-54F0-4AB8-92CB-0659EC2AE1A4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2" name="Rectangle 188">
              <a:extLst>
                <a:ext uri="{FF2B5EF4-FFF2-40B4-BE49-F238E27FC236}">
                  <a16:creationId xmlns:a16="http://schemas.microsoft.com/office/drawing/2014/main" id="{52AF2C90-0E7C-4A4B-93C2-0B3C9EAB8CEA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3" name="Rectangle 189">
              <a:extLst>
                <a:ext uri="{FF2B5EF4-FFF2-40B4-BE49-F238E27FC236}">
                  <a16:creationId xmlns:a16="http://schemas.microsoft.com/office/drawing/2014/main" id="{DBE3373A-EB61-47C0-8105-49E4A0F24697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4" name="Rectangle 190">
              <a:extLst>
                <a:ext uri="{FF2B5EF4-FFF2-40B4-BE49-F238E27FC236}">
                  <a16:creationId xmlns:a16="http://schemas.microsoft.com/office/drawing/2014/main" id="{E171FEFA-7E1D-4369-A381-EB04EA630F14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5" name="Rectangle 191">
              <a:extLst>
                <a:ext uri="{FF2B5EF4-FFF2-40B4-BE49-F238E27FC236}">
                  <a16:creationId xmlns:a16="http://schemas.microsoft.com/office/drawing/2014/main" id="{033F2C16-8B12-43B9-AA79-34778A3A3D7F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6" name="Rectangle 192">
              <a:extLst>
                <a:ext uri="{FF2B5EF4-FFF2-40B4-BE49-F238E27FC236}">
                  <a16:creationId xmlns:a16="http://schemas.microsoft.com/office/drawing/2014/main" id="{582DD340-0230-4E67-A7E4-333D7FC8B987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7" name="Rectangle 193">
              <a:extLst>
                <a:ext uri="{FF2B5EF4-FFF2-40B4-BE49-F238E27FC236}">
                  <a16:creationId xmlns:a16="http://schemas.microsoft.com/office/drawing/2014/main" id="{B59A0C2E-5D42-4F4A-8A92-30F36DD4B573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8" name="Rectangle 194">
              <a:extLst>
                <a:ext uri="{FF2B5EF4-FFF2-40B4-BE49-F238E27FC236}">
                  <a16:creationId xmlns:a16="http://schemas.microsoft.com/office/drawing/2014/main" id="{F7C70F87-DB25-4610-9EE6-2626CAD0E255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9" name="Rectangle 195">
              <a:extLst>
                <a:ext uri="{FF2B5EF4-FFF2-40B4-BE49-F238E27FC236}">
                  <a16:creationId xmlns:a16="http://schemas.microsoft.com/office/drawing/2014/main" id="{C367A3DD-5183-48FE-90CC-727867D78639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80" name="그룹 615">
            <a:extLst>
              <a:ext uri="{FF2B5EF4-FFF2-40B4-BE49-F238E27FC236}">
                <a16:creationId xmlns:a16="http://schemas.microsoft.com/office/drawing/2014/main" id="{0DFDF9C4-43BE-4820-A697-CCEC5B596A80}"/>
              </a:ext>
            </a:extLst>
          </p:cNvPr>
          <p:cNvGrpSpPr/>
          <p:nvPr/>
        </p:nvGrpSpPr>
        <p:grpSpPr>
          <a:xfrm>
            <a:off x="3785547" y="3550439"/>
            <a:ext cx="1931719" cy="135371"/>
            <a:chOff x="8367597" y="3478879"/>
            <a:chExt cx="1931719" cy="135371"/>
          </a:xfrm>
          <a:solidFill>
            <a:schemeClr val="accent1"/>
          </a:solidFill>
        </p:grpSpPr>
        <p:sp>
          <p:nvSpPr>
            <p:cNvPr id="281" name="Rectangle 176">
              <a:extLst>
                <a:ext uri="{FF2B5EF4-FFF2-40B4-BE49-F238E27FC236}">
                  <a16:creationId xmlns:a16="http://schemas.microsoft.com/office/drawing/2014/main" id="{BEEA3D65-4DA5-4A43-8E76-F2994F4FA8F9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2" name="Rectangle 177">
              <a:extLst>
                <a:ext uri="{FF2B5EF4-FFF2-40B4-BE49-F238E27FC236}">
                  <a16:creationId xmlns:a16="http://schemas.microsoft.com/office/drawing/2014/main" id="{754B5B75-E08D-4272-B079-863B9C13E4AB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3" name="Rectangle 178">
              <a:extLst>
                <a:ext uri="{FF2B5EF4-FFF2-40B4-BE49-F238E27FC236}">
                  <a16:creationId xmlns:a16="http://schemas.microsoft.com/office/drawing/2014/main" id="{4CC08B41-AD61-4378-A134-10B195E89508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4" name="Rectangle 179">
              <a:extLst>
                <a:ext uri="{FF2B5EF4-FFF2-40B4-BE49-F238E27FC236}">
                  <a16:creationId xmlns:a16="http://schemas.microsoft.com/office/drawing/2014/main" id="{514CCB89-DD95-479E-9E3B-9798AB0E7E54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5" name="Rectangle 180">
              <a:extLst>
                <a:ext uri="{FF2B5EF4-FFF2-40B4-BE49-F238E27FC236}">
                  <a16:creationId xmlns:a16="http://schemas.microsoft.com/office/drawing/2014/main" id="{D8FC6469-A5EB-4DAC-93DB-442112171E4C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6" name="Rectangle 181">
              <a:extLst>
                <a:ext uri="{FF2B5EF4-FFF2-40B4-BE49-F238E27FC236}">
                  <a16:creationId xmlns:a16="http://schemas.microsoft.com/office/drawing/2014/main" id="{03C2FB81-52C4-4518-915A-B02B4292275C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7" name="Rectangle 182">
              <a:extLst>
                <a:ext uri="{FF2B5EF4-FFF2-40B4-BE49-F238E27FC236}">
                  <a16:creationId xmlns:a16="http://schemas.microsoft.com/office/drawing/2014/main" id="{E2C89436-65F7-4F83-B38C-B7681EECEBA1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8" name="Rectangle 183">
              <a:extLst>
                <a:ext uri="{FF2B5EF4-FFF2-40B4-BE49-F238E27FC236}">
                  <a16:creationId xmlns:a16="http://schemas.microsoft.com/office/drawing/2014/main" id="{13B2FEEE-22A9-4B19-A252-06A71B2D50B1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9" name="Rectangle 184">
              <a:extLst>
                <a:ext uri="{FF2B5EF4-FFF2-40B4-BE49-F238E27FC236}">
                  <a16:creationId xmlns:a16="http://schemas.microsoft.com/office/drawing/2014/main" id="{395322FB-8D8B-4A3D-AEA1-8CFA37CD644C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0" name="Rectangle 185">
              <a:extLst>
                <a:ext uri="{FF2B5EF4-FFF2-40B4-BE49-F238E27FC236}">
                  <a16:creationId xmlns:a16="http://schemas.microsoft.com/office/drawing/2014/main" id="{6DB16B06-26A0-4733-91A6-F73C89E38F6F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91" name="그룹 616">
            <a:extLst>
              <a:ext uri="{FF2B5EF4-FFF2-40B4-BE49-F238E27FC236}">
                <a16:creationId xmlns:a16="http://schemas.microsoft.com/office/drawing/2014/main" id="{1A48F131-76C0-4679-84F2-CAAB3650712D}"/>
              </a:ext>
            </a:extLst>
          </p:cNvPr>
          <p:cNvGrpSpPr/>
          <p:nvPr/>
        </p:nvGrpSpPr>
        <p:grpSpPr>
          <a:xfrm>
            <a:off x="3785547" y="3345920"/>
            <a:ext cx="1931719" cy="135371"/>
            <a:chOff x="8367597" y="3274360"/>
            <a:chExt cx="1931719" cy="135371"/>
          </a:xfrm>
          <a:solidFill>
            <a:schemeClr val="accent1"/>
          </a:solidFill>
        </p:grpSpPr>
        <p:sp>
          <p:nvSpPr>
            <p:cNvPr id="292" name="Rectangle 166">
              <a:extLst>
                <a:ext uri="{FF2B5EF4-FFF2-40B4-BE49-F238E27FC236}">
                  <a16:creationId xmlns:a16="http://schemas.microsoft.com/office/drawing/2014/main" id="{B379815C-E6E2-4F97-8946-6A92C6E55F44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3" name="Rectangle 167">
              <a:extLst>
                <a:ext uri="{FF2B5EF4-FFF2-40B4-BE49-F238E27FC236}">
                  <a16:creationId xmlns:a16="http://schemas.microsoft.com/office/drawing/2014/main" id="{B0661DB9-685C-44BA-B632-F075ADE9E6CA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4" name="Rectangle 168">
              <a:extLst>
                <a:ext uri="{FF2B5EF4-FFF2-40B4-BE49-F238E27FC236}">
                  <a16:creationId xmlns:a16="http://schemas.microsoft.com/office/drawing/2014/main" id="{2116B8A3-31D0-4A90-AFAF-B673E4DF0793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5" name="Rectangle 169">
              <a:extLst>
                <a:ext uri="{FF2B5EF4-FFF2-40B4-BE49-F238E27FC236}">
                  <a16:creationId xmlns:a16="http://schemas.microsoft.com/office/drawing/2014/main" id="{8CBE2346-4DD5-4FCB-8BF2-62894EAE7156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6" name="Rectangle 170">
              <a:extLst>
                <a:ext uri="{FF2B5EF4-FFF2-40B4-BE49-F238E27FC236}">
                  <a16:creationId xmlns:a16="http://schemas.microsoft.com/office/drawing/2014/main" id="{D7FB488B-1A78-49D6-97B1-CB1E664818C3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7" name="Rectangle 171">
              <a:extLst>
                <a:ext uri="{FF2B5EF4-FFF2-40B4-BE49-F238E27FC236}">
                  <a16:creationId xmlns:a16="http://schemas.microsoft.com/office/drawing/2014/main" id="{D00C8793-8A63-42F1-AD39-F52E2AC396CB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8" name="Rectangle 172">
              <a:extLst>
                <a:ext uri="{FF2B5EF4-FFF2-40B4-BE49-F238E27FC236}">
                  <a16:creationId xmlns:a16="http://schemas.microsoft.com/office/drawing/2014/main" id="{B9FC3C66-A467-49F8-B798-F3670D345D76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9" name="Rectangle 173">
              <a:extLst>
                <a:ext uri="{FF2B5EF4-FFF2-40B4-BE49-F238E27FC236}">
                  <a16:creationId xmlns:a16="http://schemas.microsoft.com/office/drawing/2014/main" id="{C8DCB2D9-4B63-40D7-8565-4DC52BAF4385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0" name="Rectangle 174">
              <a:extLst>
                <a:ext uri="{FF2B5EF4-FFF2-40B4-BE49-F238E27FC236}">
                  <a16:creationId xmlns:a16="http://schemas.microsoft.com/office/drawing/2014/main" id="{4BE6A489-413D-4592-BDFC-B047F6C29D13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1" name="Rectangle 175">
              <a:extLst>
                <a:ext uri="{FF2B5EF4-FFF2-40B4-BE49-F238E27FC236}">
                  <a16:creationId xmlns:a16="http://schemas.microsoft.com/office/drawing/2014/main" id="{0EBB8D37-7F7A-4B37-9A1E-EC5073C7AA47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02" name="그룹 617">
            <a:extLst>
              <a:ext uri="{FF2B5EF4-FFF2-40B4-BE49-F238E27FC236}">
                <a16:creationId xmlns:a16="http://schemas.microsoft.com/office/drawing/2014/main" id="{9FA15054-07F1-4717-A7A4-A242761894C4}"/>
              </a:ext>
            </a:extLst>
          </p:cNvPr>
          <p:cNvGrpSpPr/>
          <p:nvPr/>
        </p:nvGrpSpPr>
        <p:grpSpPr>
          <a:xfrm>
            <a:off x="3785547" y="3141401"/>
            <a:ext cx="1931719" cy="135371"/>
            <a:chOff x="8367597" y="3069841"/>
            <a:chExt cx="1931719" cy="135371"/>
          </a:xfrm>
          <a:solidFill>
            <a:schemeClr val="accent1"/>
          </a:solidFill>
        </p:grpSpPr>
        <p:sp>
          <p:nvSpPr>
            <p:cNvPr id="303" name="Rectangle 156">
              <a:extLst>
                <a:ext uri="{FF2B5EF4-FFF2-40B4-BE49-F238E27FC236}">
                  <a16:creationId xmlns:a16="http://schemas.microsoft.com/office/drawing/2014/main" id="{99145090-873A-4B26-9C62-8C254E23A5A6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4" name="Rectangle 157">
              <a:extLst>
                <a:ext uri="{FF2B5EF4-FFF2-40B4-BE49-F238E27FC236}">
                  <a16:creationId xmlns:a16="http://schemas.microsoft.com/office/drawing/2014/main" id="{A2FD741D-0C33-4F29-8CEA-C1C58258EBC9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5" name="Rectangle 158">
              <a:extLst>
                <a:ext uri="{FF2B5EF4-FFF2-40B4-BE49-F238E27FC236}">
                  <a16:creationId xmlns:a16="http://schemas.microsoft.com/office/drawing/2014/main" id="{551A0360-680F-47CB-8794-E0A1E3289F67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6" name="Rectangle 159">
              <a:extLst>
                <a:ext uri="{FF2B5EF4-FFF2-40B4-BE49-F238E27FC236}">
                  <a16:creationId xmlns:a16="http://schemas.microsoft.com/office/drawing/2014/main" id="{0B1B26E0-53E2-4252-BD3E-79E2772210E2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7" name="Rectangle 160">
              <a:extLst>
                <a:ext uri="{FF2B5EF4-FFF2-40B4-BE49-F238E27FC236}">
                  <a16:creationId xmlns:a16="http://schemas.microsoft.com/office/drawing/2014/main" id="{8AC20EBA-2434-4FA6-9B91-AA3CDD2A4D23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8" name="Rectangle 161">
              <a:extLst>
                <a:ext uri="{FF2B5EF4-FFF2-40B4-BE49-F238E27FC236}">
                  <a16:creationId xmlns:a16="http://schemas.microsoft.com/office/drawing/2014/main" id="{3FACA300-B000-4257-9C23-138FD0F6716D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9" name="Rectangle 162">
              <a:extLst>
                <a:ext uri="{FF2B5EF4-FFF2-40B4-BE49-F238E27FC236}">
                  <a16:creationId xmlns:a16="http://schemas.microsoft.com/office/drawing/2014/main" id="{CC98E182-DF59-4DA4-88B0-115580C7899A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0" name="Rectangle 163">
              <a:extLst>
                <a:ext uri="{FF2B5EF4-FFF2-40B4-BE49-F238E27FC236}">
                  <a16:creationId xmlns:a16="http://schemas.microsoft.com/office/drawing/2014/main" id="{F2493150-BA96-41CC-A377-789BC76ADE0A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1" name="Rectangle 164">
              <a:extLst>
                <a:ext uri="{FF2B5EF4-FFF2-40B4-BE49-F238E27FC236}">
                  <a16:creationId xmlns:a16="http://schemas.microsoft.com/office/drawing/2014/main" id="{598FC313-0F0E-42CF-A639-A7345AE64B34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2" name="Rectangle 165">
              <a:extLst>
                <a:ext uri="{FF2B5EF4-FFF2-40B4-BE49-F238E27FC236}">
                  <a16:creationId xmlns:a16="http://schemas.microsoft.com/office/drawing/2014/main" id="{32B468EE-1825-43A2-A01C-1B10F9D7027C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3" name="그룹 618">
            <a:extLst>
              <a:ext uri="{FF2B5EF4-FFF2-40B4-BE49-F238E27FC236}">
                <a16:creationId xmlns:a16="http://schemas.microsoft.com/office/drawing/2014/main" id="{51CF764E-40F8-4328-AE56-A2121DCE1489}"/>
              </a:ext>
            </a:extLst>
          </p:cNvPr>
          <p:cNvGrpSpPr/>
          <p:nvPr/>
        </p:nvGrpSpPr>
        <p:grpSpPr>
          <a:xfrm>
            <a:off x="3785547" y="2936882"/>
            <a:ext cx="1931719" cy="135371"/>
            <a:chOff x="8367597" y="2865322"/>
            <a:chExt cx="1931719" cy="135371"/>
          </a:xfrm>
        </p:grpSpPr>
        <p:sp>
          <p:nvSpPr>
            <p:cNvPr id="314" name="Rectangle 146">
              <a:extLst>
                <a:ext uri="{FF2B5EF4-FFF2-40B4-BE49-F238E27FC236}">
                  <a16:creationId xmlns:a16="http://schemas.microsoft.com/office/drawing/2014/main" id="{CBA90229-ED17-4803-B597-09634A3320DD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5" name="Rectangle 147">
              <a:extLst>
                <a:ext uri="{FF2B5EF4-FFF2-40B4-BE49-F238E27FC236}">
                  <a16:creationId xmlns:a16="http://schemas.microsoft.com/office/drawing/2014/main" id="{0554AF77-220F-41F7-AEE3-FAD33DA8E3E4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6" name="Rectangle 148">
              <a:extLst>
                <a:ext uri="{FF2B5EF4-FFF2-40B4-BE49-F238E27FC236}">
                  <a16:creationId xmlns:a16="http://schemas.microsoft.com/office/drawing/2014/main" id="{00335490-E3E5-41F9-BAC2-A3DD5D0709EC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7" name="Rectangle 149">
              <a:extLst>
                <a:ext uri="{FF2B5EF4-FFF2-40B4-BE49-F238E27FC236}">
                  <a16:creationId xmlns:a16="http://schemas.microsoft.com/office/drawing/2014/main" id="{554C2268-D10A-474E-ABCF-A6617E221106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8" name="Rectangle 150">
              <a:extLst>
                <a:ext uri="{FF2B5EF4-FFF2-40B4-BE49-F238E27FC236}">
                  <a16:creationId xmlns:a16="http://schemas.microsoft.com/office/drawing/2014/main" id="{2BC5B593-9DB0-47F5-A0D5-88A87ABEBBFD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9" name="Rectangle 151">
              <a:extLst>
                <a:ext uri="{FF2B5EF4-FFF2-40B4-BE49-F238E27FC236}">
                  <a16:creationId xmlns:a16="http://schemas.microsoft.com/office/drawing/2014/main" id="{E4731392-BDC0-43DE-862D-F9025692E818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0" name="Rectangle 152">
              <a:extLst>
                <a:ext uri="{FF2B5EF4-FFF2-40B4-BE49-F238E27FC236}">
                  <a16:creationId xmlns:a16="http://schemas.microsoft.com/office/drawing/2014/main" id="{8439E1C2-F77C-45C1-B453-DA0CB7FC6818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1" name="Rectangle 153">
              <a:extLst>
                <a:ext uri="{FF2B5EF4-FFF2-40B4-BE49-F238E27FC236}">
                  <a16:creationId xmlns:a16="http://schemas.microsoft.com/office/drawing/2014/main" id="{DB318031-7C6F-4E08-986F-E02FF086EBE1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2" name="Rectangle 154">
              <a:extLst>
                <a:ext uri="{FF2B5EF4-FFF2-40B4-BE49-F238E27FC236}">
                  <a16:creationId xmlns:a16="http://schemas.microsoft.com/office/drawing/2014/main" id="{5E656D1B-B222-4BAB-B120-F18F78B1B60D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3" name="Rectangle 155">
              <a:extLst>
                <a:ext uri="{FF2B5EF4-FFF2-40B4-BE49-F238E27FC236}">
                  <a16:creationId xmlns:a16="http://schemas.microsoft.com/office/drawing/2014/main" id="{64D9E73A-1D10-4F7A-8967-2FA91F58ED4B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24" name="그룹 619">
            <a:extLst>
              <a:ext uri="{FF2B5EF4-FFF2-40B4-BE49-F238E27FC236}">
                <a16:creationId xmlns:a16="http://schemas.microsoft.com/office/drawing/2014/main" id="{F8A1EBB2-26F0-4BB3-8279-9819326640AC}"/>
              </a:ext>
            </a:extLst>
          </p:cNvPr>
          <p:cNvGrpSpPr/>
          <p:nvPr/>
        </p:nvGrpSpPr>
        <p:grpSpPr>
          <a:xfrm>
            <a:off x="3785547" y="2732363"/>
            <a:ext cx="1931719" cy="135371"/>
            <a:chOff x="8367597" y="2660803"/>
            <a:chExt cx="1931719" cy="135371"/>
          </a:xfrm>
        </p:grpSpPr>
        <p:sp>
          <p:nvSpPr>
            <p:cNvPr id="325" name="Rectangle 136">
              <a:extLst>
                <a:ext uri="{FF2B5EF4-FFF2-40B4-BE49-F238E27FC236}">
                  <a16:creationId xmlns:a16="http://schemas.microsoft.com/office/drawing/2014/main" id="{360D3019-4E67-4E07-ACA2-691D486B4614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6" name="Rectangle 137">
              <a:extLst>
                <a:ext uri="{FF2B5EF4-FFF2-40B4-BE49-F238E27FC236}">
                  <a16:creationId xmlns:a16="http://schemas.microsoft.com/office/drawing/2014/main" id="{B9D1A13B-F551-4B12-9B87-76C0B28AF637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7" name="Rectangle 138">
              <a:extLst>
                <a:ext uri="{FF2B5EF4-FFF2-40B4-BE49-F238E27FC236}">
                  <a16:creationId xmlns:a16="http://schemas.microsoft.com/office/drawing/2014/main" id="{FDE43E1A-F7BB-427E-8F5A-0036E6339EDC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8" name="Rectangle 139">
              <a:extLst>
                <a:ext uri="{FF2B5EF4-FFF2-40B4-BE49-F238E27FC236}">
                  <a16:creationId xmlns:a16="http://schemas.microsoft.com/office/drawing/2014/main" id="{8E09F95A-BD9A-4796-B97C-DA1692750C70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9" name="Rectangle 140">
              <a:extLst>
                <a:ext uri="{FF2B5EF4-FFF2-40B4-BE49-F238E27FC236}">
                  <a16:creationId xmlns:a16="http://schemas.microsoft.com/office/drawing/2014/main" id="{71045014-474E-41BB-8553-1E09FE76052E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0" name="Rectangle 141">
              <a:extLst>
                <a:ext uri="{FF2B5EF4-FFF2-40B4-BE49-F238E27FC236}">
                  <a16:creationId xmlns:a16="http://schemas.microsoft.com/office/drawing/2014/main" id="{55B1DA8E-C422-4B13-A2D7-30B34DCAE935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1" name="Rectangle 142">
              <a:extLst>
                <a:ext uri="{FF2B5EF4-FFF2-40B4-BE49-F238E27FC236}">
                  <a16:creationId xmlns:a16="http://schemas.microsoft.com/office/drawing/2014/main" id="{BCFBDD60-B9BA-4FDD-B3CA-909F50EA494C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2" name="Rectangle 143">
              <a:extLst>
                <a:ext uri="{FF2B5EF4-FFF2-40B4-BE49-F238E27FC236}">
                  <a16:creationId xmlns:a16="http://schemas.microsoft.com/office/drawing/2014/main" id="{511887F4-6905-4626-AC79-AD4BFDD7F8E6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3" name="Rectangle 144">
              <a:extLst>
                <a:ext uri="{FF2B5EF4-FFF2-40B4-BE49-F238E27FC236}">
                  <a16:creationId xmlns:a16="http://schemas.microsoft.com/office/drawing/2014/main" id="{2B72A940-BEAD-4079-AC8B-2E6D2F84445F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4" name="Rectangle 145">
              <a:extLst>
                <a:ext uri="{FF2B5EF4-FFF2-40B4-BE49-F238E27FC236}">
                  <a16:creationId xmlns:a16="http://schemas.microsoft.com/office/drawing/2014/main" id="{4CB44A5B-C4DC-4C52-946E-D4E02332AED0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35" name="그룹 620">
            <a:extLst>
              <a:ext uri="{FF2B5EF4-FFF2-40B4-BE49-F238E27FC236}">
                <a16:creationId xmlns:a16="http://schemas.microsoft.com/office/drawing/2014/main" id="{D71D5396-8145-46EC-9659-B3D9EAD5A94A}"/>
              </a:ext>
            </a:extLst>
          </p:cNvPr>
          <p:cNvGrpSpPr/>
          <p:nvPr/>
        </p:nvGrpSpPr>
        <p:grpSpPr>
          <a:xfrm>
            <a:off x="4783517" y="2527844"/>
            <a:ext cx="933749" cy="135371"/>
            <a:chOff x="9365567" y="2456284"/>
            <a:chExt cx="933749" cy="135371"/>
          </a:xfrm>
        </p:grpSpPr>
        <p:sp>
          <p:nvSpPr>
            <p:cNvPr id="336" name="Rectangle 131">
              <a:extLst>
                <a:ext uri="{FF2B5EF4-FFF2-40B4-BE49-F238E27FC236}">
                  <a16:creationId xmlns:a16="http://schemas.microsoft.com/office/drawing/2014/main" id="{AED2732F-7F34-44D0-9F6D-3EF4DE6BE13C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7" name="Rectangle 132">
              <a:extLst>
                <a:ext uri="{FF2B5EF4-FFF2-40B4-BE49-F238E27FC236}">
                  <a16:creationId xmlns:a16="http://schemas.microsoft.com/office/drawing/2014/main" id="{91D480CE-3A99-4EC7-8C7A-E598FD0EB956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8" name="Rectangle 133">
              <a:extLst>
                <a:ext uri="{FF2B5EF4-FFF2-40B4-BE49-F238E27FC236}">
                  <a16:creationId xmlns:a16="http://schemas.microsoft.com/office/drawing/2014/main" id="{C7E05FFD-9297-49A4-9032-3244E6D06087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9" name="Rectangle 134">
              <a:extLst>
                <a:ext uri="{FF2B5EF4-FFF2-40B4-BE49-F238E27FC236}">
                  <a16:creationId xmlns:a16="http://schemas.microsoft.com/office/drawing/2014/main" id="{FCFE299D-06C7-47D3-9197-AA4032FB896A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0" name="Rectangle 135">
              <a:extLst>
                <a:ext uri="{FF2B5EF4-FFF2-40B4-BE49-F238E27FC236}">
                  <a16:creationId xmlns:a16="http://schemas.microsoft.com/office/drawing/2014/main" id="{78C5B57D-F771-40C8-98C8-04045A8932E1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41" name="그룹 621">
            <a:extLst>
              <a:ext uri="{FF2B5EF4-FFF2-40B4-BE49-F238E27FC236}">
                <a16:creationId xmlns:a16="http://schemas.microsoft.com/office/drawing/2014/main" id="{0C5093BE-1546-470D-AC6B-9A857AB3325C}"/>
              </a:ext>
            </a:extLst>
          </p:cNvPr>
          <p:cNvGrpSpPr/>
          <p:nvPr/>
        </p:nvGrpSpPr>
        <p:grpSpPr>
          <a:xfrm>
            <a:off x="4783517" y="2323325"/>
            <a:ext cx="933749" cy="135371"/>
            <a:chOff x="9365567" y="2251765"/>
            <a:chExt cx="933749" cy="135371"/>
          </a:xfrm>
        </p:grpSpPr>
        <p:sp>
          <p:nvSpPr>
            <p:cNvPr id="342" name="Rectangle 126">
              <a:extLst>
                <a:ext uri="{FF2B5EF4-FFF2-40B4-BE49-F238E27FC236}">
                  <a16:creationId xmlns:a16="http://schemas.microsoft.com/office/drawing/2014/main" id="{75C503E6-BB97-4ED7-9802-9441DF6E924C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3" name="Rectangle 127">
              <a:extLst>
                <a:ext uri="{FF2B5EF4-FFF2-40B4-BE49-F238E27FC236}">
                  <a16:creationId xmlns:a16="http://schemas.microsoft.com/office/drawing/2014/main" id="{9B2079D1-C07F-4BEB-BFB0-11DB3DCCA61A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4" name="Rectangle 128">
              <a:extLst>
                <a:ext uri="{FF2B5EF4-FFF2-40B4-BE49-F238E27FC236}">
                  <a16:creationId xmlns:a16="http://schemas.microsoft.com/office/drawing/2014/main" id="{B005F7C6-03D3-4747-AF52-DA57F6E921FF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5" name="Rectangle 129">
              <a:extLst>
                <a:ext uri="{FF2B5EF4-FFF2-40B4-BE49-F238E27FC236}">
                  <a16:creationId xmlns:a16="http://schemas.microsoft.com/office/drawing/2014/main" id="{062FEDDB-7BF2-4F9D-8603-CB59AB27398A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6" name="Rectangle 130">
              <a:extLst>
                <a:ext uri="{FF2B5EF4-FFF2-40B4-BE49-F238E27FC236}">
                  <a16:creationId xmlns:a16="http://schemas.microsoft.com/office/drawing/2014/main" id="{82912542-190E-44AA-BD16-4A45F162739D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9BA2AEC2-8E36-4DF2-B809-9F5D333C4050}"/>
              </a:ext>
            </a:extLst>
          </p:cNvPr>
          <p:cNvSpPr txBox="1"/>
          <p:nvPr/>
        </p:nvSpPr>
        <p:spPr>
          <a:xfrm>
            <a:off x="3785544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165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51" name="직사각형 113">
            <a:extLst>
              <a:ext uri="{FF2B5EF4-FFF2-40B4-BE49-F238E27FC236}">
                <a16:creationId xmlns:a16="http://schemas.microsoft.com/office/drawing/2014/main" id="{5481E72D-6C8B-413A-9C47-36BD037ED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170" y="1826737"/>
            <a:ext cx="17985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charset="0"/>
              </a:rPr>
              <a:t>Test case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52" name="그룹 729">
            <a:extLst>
              <a:ext uri="{FF2B5EF4-FFF2-40B4-BE49-F238E27FC236}">
                <a16:creationId xmlns:a16="http://schemas.microsoft.com/office/drawing/2014/main" id="{F470A26F-475A-4DF2-8C9C-349EFA0E82E0}"/>
              </a:ext>
            </a:extLst>
          </p:cNvPr>
          <p:cNvGrpSpPr/>
          <p:nvPr/>
        </p:nvGrpSpPr>
        <p:grpSpPr>
          <a:xfrm>
            <a:off x="1095593" y="4368513"/>
            <a:ext cx="1931719" cy="135371"/>
            <a:chOff x="8367597" y="4296953"/>
            <a:chExt cx="1931719" cy="135371"/>
          </a:xfrm>
          <a:solidFill>
            <a:schemeClr val="accent2"/>
          </a:solidFill>
        </p:grpSpPr>
        <p:sp>
          <p:nvSpPr>
            <p:cNvPr id="353" name="Rectangle 216">
              <a:extLst>
                <a:ext uri="{FF2B5EF4-FFF2-40B4-BE49-F238E27FC236}">
                  <a16:creationId xmlns:a16="http://schemas.microsoft.com/office/drawing/2014/main" id="{CAD609D9-AB1B-41CB-836D-384EC2E0036E}"/>
                </a:ext>
              </a:extLst>
            </p:cNvPr>
            <p:cNvSpPr/>
            <p:nvPr/>
          </p:nvSpPr>
          <p:spPr>
            <a:xfrm>
              <a:off x="836759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4" name="Rectangle 217">
              <a:extLst>
                <a:ext uri="{FF2B5EF4-FFF2-40B4-BE49-F238E27FC236}">
                  <a16:creationId xmlns:a16="http://schemas.microsoft.com/office/drawing/2014/main" id="{1B264B38-50FC-417F-8B46-B00CB2D002BA}"/>
                </a:ext>
              </a:extLst>
            </p:cNvPr>
            <p:cNvSpPr/>
            <p:nvPr/>
          </p:nvSpPr>
          <p:spPr>
            <a:xfrm>
              <a:off x="856719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5" name="Rectangle 218">
              <a:extLst>
                <a:ext uri="{FF2B5EF4-FFF2-40B4-BE49-F238E27FC236}">
                  <a16:creationId xmlns:a16="http://schemas.microsoft.com/office/drawing/2014/main" id="{D7EF45AC-D8AB-4FF3-BC35-A6F9EEC5322C}"/>
                </a:ext>
              </a:extLst>
            </p:cNvPr>
            <p:cNvSpPr/>
            <p:nvPr/>
          </p:nvSpPr>
          <p:spPr>
            <a:xfrm>
              <a:off x="876678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6" name="Rectangle 219">
              <a:extLst>
                <a:ext uri="{FF2B5EF4-FFF2-40B4-BE49-F238E27FC236}">
                  <a16:creationId xmlns:a16="http://schemas.microsoft.com/office/drawing/2014/main" id="{BD817B78-888D-4A0D-B0F2-471D5F0CFA71}"/>
                </a:ext>
              </a:extLst>
            </p:cNvPr>
            <p:cNvSpPr/>
            <p:nvPr/>
          </p:nvSpPr>
          <p:spPr>
            <a:xfrm>
              <a:off x="896637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7" name="Rectangle 220">
              <a:extLst>
                <a:ext uri="{FF2B5EF4-FFF2-40B4-BE49-F238E27FC236}">
                  <a16:creationId xmlns:a16="http://schemas.microsoft.com/office/drawing/2014/main" id="{8C93BF8A-C810-4C5F-9966-1B6469B37A00}"/>
                </a:ext>
              </a:extLst>
            </p:cNvPr>
            <p:cNvSpPr/>
            <p:nvPr/>
          </p:nvSpPr>
          <p:spPr>
            <a:xfrm>
              <a:off x="9165973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8" name="Rectangle 221">
              <a:extLst>
                <a:ext uri="{FF2B5EF4-FFF2-40B4-BE49-F238E27FC236}">
                  <a16:creationId xmlns:a16="http://schemas.microsoft.com/office/drawing/2014/main" id="{D09C6B32-1595-4503-9641-4501772276CB}"/>
                </a:ext>
              </a:extLst>
            </p:cNvPr>
            <p:cNvSpPr/>
            <p:nvPr/>
          </p:nvSpPr>
          <p:spPr>
            <a:xfrm>
              <a:off x="9365567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9" name="Rectangle 222">
              <a:extLst>
                <a:ext uri="{FF2B5EF4-FFF2-40B4-BE49-F238E27FC236}">
                  <a16:creationId xmlns:a16="http://schemas.microsoft.com/office/drawing/2014/main" id="{FD6D7B96-E907-4703-BF2E-57FC28960D5B}"/>
                </a:ext>
              </a:extLst>
            </p:cNvPr>
            <p:cNvSpPr/>
            <p:nvPr/>
          </p:nvSpPr>
          <p:spPr>
            <a:xfrm>
              <a:off x="9565161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0" name="Rectangle 223">
              <a:extLst>
                <a:ext uri="{FF2B5EF4-FFF2-40B4-BE49-F238E27FC236}">
                  <a16:creationId xmlns:a16="http://schemas.microsoft.com/office/drawing/2014/main" id="{284AC249-EF88-4DB7-AE4D-A2A46A7504D2}"/>
                </a:ext>
              </a:extLst>
            </p:cNvPr>
            <p:cNvSpPr/>
            <p:nvPr/>
          </p:nvSpPr>
          <p:spPr>
            <a:xfrm>
              <a:off x="976475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1" name="Rectangle 224">
              <a:extLst>
                <a:ext uri="{FF2B5EF4-FFF2-40B4-BE49-F238E27FC236}">
                  <a16:creationId xmlns:a16="http://schemas.microsoft.com/office/drawing/2014/main" id="{018416C7-69D0-4AEC-8FA7-45817FDE6B6F}"/>
                </a:ext>
              </a:extLst>
            </p:cNvPr>
            <p:cNvSpPr/>
            <p:nvPr/>
          </p:nvSpPr>
          <p:spPr>
            <a:xfrm>
              <a:off x="9964349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2" name="Rectangle 225">
              <a:extLst>
                <a:ext uri="{FF2B5EF4-FFF2-40B4-BE49-F238E27FC236}">
                  <a16:creationId xmlns:a16="http://schemas.microsoft.com/office/drawing/2014/main" id="{272ABFAA-9CEF-42F0-B27B-4ACEC833E733}"/>
                </a:ext>
              </a:extLst>
            </p:cNvPr>
            <p:cNvSpPr/>
            <p:nvPr/>
          </p:nvSpPr>
          <p:spPr>
            <a:xfrm>
              <a:off x="10163945" y="4296953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63" name="그룹 730">
            <a:extLst>
              <a:ext uri="{FF2B5EF4-FFF2-40B4-BE49-F238E27FC236}">
                <a16:creationId xmlns:a16="http://schemas.microsoft.com/office/drawing/2014/main" id="{026754BF-4888-4D57-83FC-E5CD4926DEEA}"/>
              </a:ext>
            </a:extLst>
          </p:cNvPr>
          <p:cNvGrpSpPr/>
          <p:nvPr/>
        </p:nvGrpSpPr>
        <p:grpSpPr>
          <a:xfrm>
            <a:off x="1095593" y="4163996"/>
            <a:ext cx="1931719" cy="135371"/>
            <a:chOff x="8367597" y="4092436"/>
            <a:chExt cx="1931719" cy="135371"/>
          </a:xfrm>
          <a:solidFill>
            <a:schemeClr val="accent2"/>
          </a:solidFill>
        </p:grpSpPr>
        <p:sp>
          <p:nvSpPr>
            <p:cNvPr id="364" name="Rectangle 206">
              <a:extLst>
                <a:ext uri="{FF2B5EF4-FFF2-40B4-BE49-F238E27FC236}">
                  <a16:creationId xmlns:a16="http://schemas.microsoft.com/office/drawing/2014/main" id="{065529C1-3D96-48BE-96E5-A2101DFE66C9}"/>
                </a:ext>
              </a:extLst>
            </p:cNvPr>
            <p:cNvSpPr/>
            <p:nvPr/>
          </p:nvSpPr>
          <p:spPr>
            <a:xfrm>
              <a:off x="836759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5" name="Rectangle 207">
              <a:extLst>
                <a:ext uri="{FF2B5EF4-FFF2-40B4-BE49-F238E27FC236}">
                  <a16:creationId xmlns:a16="http://schemas.microsoft.com/office/drawing/2014/main" id="{6E2B9E76-973A-44A6-BC43-0BD0DE7B5393}"/>
                </a:ext>
              </a:extLst>
            </p:cNvPr>
            <p:cNvSpPr/>
            <p:nvPr/>
          </p:nvSpPr>
          <p:spPr>
            <a:xfrm>
              <a:off x="856719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6" name="Rectangle 208">
              <a:extLst>
                <a:ext uri="{FF2B5EF4-FFF2-40B4-BE49-F238E27FC236}">
                  <a16:creationId xmlns:a16="http://schemas.microsoft.com/office/drawing/2014/main" id="{3CBFF837-F840-4785-9DF2-7AD1F041F461}"/>
                </a:ext>
              </a:extLst>
            </p:cNvPr>
            <p:cNvSpPr/>
            <p:nvPr/>
          </p:nvSpPr>
          <p:spPr>
            <a:xfrm>
              <a:off x="876678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7" name="Rectangle 209">
              <a:extLst>
                <a:ext uri="{FF2B5EF4-FFF2-40B4-BE49-F238E27FC236}">
                  <a16:creationId xmlns:a16="http://schemas.microsoft.com/office/drawing/2014/main" id="{60986293-28FA-4149-A438-2C14744B719B}"/>
                </a:ext>
              </a:extLst>
            </p:cNvPr>
            <p:cNvSpPr/>
            <p:nvPr/>
          </p:nvSpPr>
          <p:spPr>
            <a:xfrm>
              <a:off x="896637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8" name="Rectangle 210">
              <a:extLst>
                <a:ext uri="{FF2B5EF4-FFF2-40B4-BE49-F238E27FC236}">
                  <a16:creationId xmlns:a16="http://schemas.microsoft.com/office/drawing/2014/main" id="{ABC90749-09EF-42CC-9187-55088F7A6DFB}"/>
                </a:ext>
              </a:extLst>
            </p:cNvPr>
            <p:cNvSpPr/>
            <p:nvPr/>
          </p:nvSpPr>
          <p:spPr>
            <a:xfrm>
              <a:off x="9165973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9" name="Rectangle 211">
              <a:extLst>
                <a:ext uri="{FF2B5EF4-FFF2-40B4-BE49-F238E27FC236}">
                  <a16:creationId xmlns:a16="http://schemas.microsoft.com/office/drawing/2014/main" id="{30F353DB-7B1A-43B6-A8C9-8E14675D7DBC}"/>
                </a:ext>
              </a:extLst>
            </p:cNvPr>
            <p:cNvSpPr/>
            <p:nvPr/>
          </p:nvSpPr>
          <p:spPr>
            <a:xfrm>
              <a:off x="9365567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0" name="Rectangle 212">
              <a:extLst>
                <a:ext uri="{FF2B5EF4-FFF2-40B4-BE49-F238E27FC236}">
                  <a16:creationId xmlns:a16="http://schemas.microsoft.com/office/drawing/2014/main" id="{686E83DD-2362-482B-B734-8ADFE2AC1386}"/>
                </a:ext>
              </a:extLst>
            </p:cNvPr>
            <p:cNvSpPr/>
            <p:nvPr/>
          </p:nvSpPr>
          <p:spPr>
            <a:xfrm>
              <a:off x="9565161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1" name="Rectangle 213">
              <a:extLst>
                <a:ext uri="{FF2B5EF4-FFF2-40B4-BE49-F238E27FC236}">
                  <a16:creationId xmlns:a16="http://schemas.microsoft.com/office/drawing/2014/main" id="{9247A8D0-ACD2-4614-911F-0E68A3C09327}"/>
                </a:ext>
              </a:extLst>
            </p:cNvPr>
            <p:cNvSpPr/>
            <p:nvPr/>
          </p:nvSpPr>
          <p:spPr>
            <a:xfrm>
              <a:off x="976475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2" name="Rectangle 214">
              <a:extLst>
                <a:ext uri="{FF2B5EF4-FFF2-40B4-BE49-F238E27FC236}">
                  <a16:creationId xmlns:a16="http://schemas.microsoft.com/office/drawing/2014/main" id="{09487FBC-3935-4A2E-84AF-C3F6FB8B202E}"/>
                </a:ext>
              </a:extLst>
            </p:cNvPr>
            <p:cNvSpPr/>
            <p:nvPr/>
          </p:nvSpPr>
          <p:spPr>
            <a:xfrm>
              <a:off x="9964349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3" name="Rectangle 215">
              <a:extLst>
                <a:ext uri="{FF2B5EF4-FFF2-40B4-BE49-F238E27FC236}">
                  <a16:creationId xmlns:a16="http://schemas.microsoft.com/office/drawing/2014/main" id="{E6C7B7CB-14CA-4928-972E-CEB07A573E5C}"/>
                </a:ext>
              </a:extLst>
            </p:cNvPr>
            <p:cNvSpPr/>
            <p:nvPr/>
          </p:nvSpPr>
          <p:spPr>
            <a:xfrm>
              <a:off x="10163945" y="4092436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74" name="그룹 731">
            <a:extLst>
              <a:ext uri="{FF2B5EF4-FFF2-40B4-BE49-F238E27FC236}">
                <a16:creationId xmlns:a16="http://schemas.microsoft.com/office/drawing/2014/main" id="{CC9532B0-AE90-4A91-9395-0D4C06A72AB6}"/>
              </a:ext>
            </a:extLst>
          </p:cNvPr>
          <p:cNvGrpSpPr/>
          <p:nvPr/>
        </p:nvGrpSpPr>
        <p:grpSpPr>
          <a:xfrm>
            <a:off x="1095593" y="3959477"/>
            <a:ext cx="1931719" cy="135371"/>
            <a:chOff x="8367597" y="3887917"/>
            <a:chExt cx="1931719" cy="135371"/>
          </a:xfrm>
          <a:solidFill>
            <a:schemeClr val="accent2"/>
          </a:solidFill>
        </p:grpSpPr>
        <p:sp>
          <p:nvSpPr>
            <p:cNvPr id="375" name="Rectangle 196">
              <a:extLst>
                <a:ext uri="{FF2B5EF4-FFF2-40B4-BE49-F238E27FC236}">
                  <a16:creationId xmlns:a16="http://schemas.microsoft.com/office/drawing/2014/main" id="{BAE7371B-8702-4FDF-ACE6-2DA84AFA4E8B}"/>
                </a:ext>
              </a:extLst>
            </p:cNvPr>
            <p:cNvSpPr/>
            <p:nvPr/>
          </p:nvSpPr>
          <p:spPr>
            <a:xfrm>
              <a:off x="836759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6" name="Rectangle 197">
              <a:extLst>
                <a:ext uri="{FF2B5EF4-FFF2-40B4-BE49-F238E27FC236}">
                  <a16:creationId xmlns:a16="http://schemas.microsoft.com/office/drawing/2014/main" id="{0A09C6DD-3A6D-449B-B851-808AD9B9DF40}"/>
                </a:ext>
              </a:extLst>
            </p:cNvPr>
            <p:cNvSpPr/>
            <p:nvPr/>
          </p:nvSpPr>
          <p:spPr>
            <a:xfrm>
              <a:off x="856719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7" name="Rectangle 198">
              <a:extLst>
                <a:ext uri="{FF2B5EF4-FFF2-40B4-BE49-F238E27FC236}">
                  <a16:creationId xmlns:a16="http://schemas.microsoft.com/office/drawing/2014/main" id="{B5108A63-94EC-45DA-A519-4D9EFB588A23}"/>
                </a:ext>
              </a:extLst>
            </p:cNvPr>
            <p:cNvSpPr/>
            <p:nvPr/>
          </p:nvSpPr>
          <p:spPr>
            <a:xfrm>
              <a:off x="876678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8" name="Rectangle 199">
              <a:extLst>
                <a:ext uri="{FF2B5EF4-FFF2-40B4-BE49-F238E27FC236}">
                  <a16:creationId xmlns:a16="http://schemas.microsoft.com/office/drawing/2014/main" id="{30970BED-D062-490E-A98B-2EE81914DBE8}"/>
                </a:ext>
              </a:extLst>
            </p:cNvPr>
            <p:cNvSpPr/>
            <p:nvPr/>
          </p:nvSpPr>
          <p:spPr>
            <a:xfrm>
              <a:off x="896637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9" name="Rectangle 200">
              <a:extLst>
                <a:ext uri="{FF2B5EF4-FFF2-40B4-BE49-F238E27FC236}">
                  <a16:creationId xmlns:a16="http://schemas.microsoft.com/office/drawing/2014/main" id="{E769DE65-93E0-4105-89AD-7B76B84526CD}"/>
                </a:ext>
              </a:extLst>
            </p:cNvPr>
            <p:cNvSpPr/>
            <p:nvPr/>
          </p:nvSpPr>
          <p:spPr>
            <a:xfrm>
              <a:off x="9165973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0" name="Rectangle 201">
              <a:extLst>
                <a:ext uri="{FF2B5EF4-FFF2-40B4-BE49-F238E27FC236}">
                  <a16:creationId xmlns:a16="http://schemas.microsoft.com/office/drawing/2014/main" id="{5494419C-AEF1-4EFB-BED6-51B0C143AD6D}"/>
                </a:ext>
              </a:extLst>
            </p:cNvPr>
            <p:cNvSpPr/>
            <p:nvPr/>
          </p:nvSpPr>
          <p:spPr>
            <a:xfrm>
              <a:off x="9365567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1" name="Rectangle 202">
              <a:extLst>
                <a:ext uri="{FF2B5EF4-FFF2-40B4-BE49-F238E27FC236}">
                  <a16:creationId xmlns:a16="http://schemas.microsoft.com/office/drawing/2014/main" id="{F838F034-16F8-4882-AB55-AF63339580FB}"/>
                </a:ext>
              </a:extLst>
            </p:cNvPr>
            <p:cNvSpPr/>
            <p:nvPr/>
          </p:nvSpPr>
          <p:spPr>
            <a:xfrm>
              <a:off x="9565161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2" name="Rectangle 203">
              <a:extLst>
                <a:ext uri="{FF2B5EF4-FFF2-40B4-BE49-F238E27FC236}">
                  <a16:creationId xmlns:a16="http://schemas.microsoft.com/office/drawing/2014/main" id="{00ADDFAC-2E42-4A3A-8A61-FA92ABFABA28}"/>
                </a:ext>
              </a:extLst>
            </p:cNvPr>
            <p:cNvSpPr/>
            <p:nvPr/>
          </p:nvSpPr>
          <p:spPr>
            <a:xfrm>
              <a:off x="976475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3" name="Rectangle 204">
              <a:extLst>
                <a:ext uri="{FF2B5EF4-FFF2-40B4-BE49-F238E27FC236}">
                  <a16:creationId xmlns:a16="http://schemas.microsoft.com/office/drawing/2014/main" id="{6962764B-CB2C-4665-971B-383999873C5E}"/>
                </a:ext>
              </a:extLst>
            </p:cNvPr>
            <p:cNvSpPr/>
            <p:nvPr/>
          </p:nvSpPr>
          <p:spPr>
            <a:xfrm>
              <a:off x="9964349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4" name="Rectangle 205">
              <a:extLst>
                <a:ext uri="{FF2B5EF4-FFF2-40B4-BE49-F238E27FC236}">
                  <a16:creationId xmlns:a16="http://schemas.microsoft.com/office/drawing/2014/main" id="{822F0DC4-A04E-4B19-8030-A77480787D37}"/>
                </a:ext>
              </a:extLst>
            </p:cNvPr>
            <p:cNvSpPr/>
            <p:nvPr/>
          </p:nvSpPr>
          <p:spPr>
            <a:xfrm>
              <a:off x="10163945" y="3887917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85" name="그룹 732">
            <a:extLst>
              <a:ext uri="{FF2B5EF4-FFF2-40B4-BE49-F238E27FC236}">
                <a16:creationId xmlns:a16="http://schemas.microsoft.com/office/drawing/2014/main" id="{94A2CD5C-3C95-4839-801C-88590B14F90D}"/>
              </a:ext>
            </a:extLst>
          </p:cNvPr>
          <p:cNvGrpSpPr/>
          <p:nvPr/>
        </p:nvGrpSpPr>
        <p:grpSpPr>
          <a:xfrm>
            <a:off x="1095593" y="3754958"/>
            <a:ext cx="1931719" cy="135371"/>
            <a:chOff x="8367597" y="3683398"/>
            <a:chExt cx="1931719" cy="135371"/>
          </a:xfrm>
          <a:solidFill>
            <a:schemeClr val="accent2"/>
          </a:solidFill>
        </p:grpSpPr>
        <p:sp>
          <p:nvSpPr>
            <p:cNvPr id="386" name="Rectangle 186">
              <a:extLst>
                <a:ext uri="{FF2B5EF4-FFF2-40B4-BE49-F238E27FC236}">
                  <a16:creationId xmlns:a16="http://schemas.microsoft.com/office/drawing/2014/main" id="{1A93E9F6-B712-487A-A66E-BAF77F9C2387}"/>
                </a:ext>
              </a:extLst>
            </p:cNvPr>
            <p:cNvSpPr/>
            <p:nvPr/>
          </p:nvSpPr>
          <p:spPr>
            <a:xfrm>
              <a:off x="836759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7" name="Rectangle 187">
              <a:extLst>
                <a:ext uri="{FF2B5EF4-FFF2-40B4-BE49-F238E27FC236}">
                  <a16:creationId xmlns:a16="http://schemas.microsoft.com/office/drawing/2014/main" id="{4C3744D4-0E93-4EE3-B16A-DC32C7AA9E5F}"/>
                </a:ext>
              </a:extLst>
            </p:cNvPr>
            <p:cNvSpPr/>
            <p:nvPr/>
          </p:nvSpPr>
          <p:spPr>
            <a:xfrm>
              <a:off x="856719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8" name="Rectangle 188">
              <a:extLst>
                <a:ext uri="{FF2B5EF4-FFF2-40B4-BE49-F238E27FC236}">
                  <a16:creationId xmlns:a16="http://schemas.microsoft.com/office/drawing/2014/main" id="{9A420A55-D704-4347-B86A-7F9AB6E4B9D4}"/>
                </a:ext>
              </a:extLst>
            </p:cNvPr>
            <p:cNvSpPr/>
            <p:nvPr/>
          </p:nvSpPr>
          <p:spPr>
            <a:xfrm>
              <a:off x="876678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9" name="Rectangle 189">
              <a:extLst>
                <a:ext uri="{FF2B5EF4-FFF2-40B4-BE49-F238E27FC236}">
                  <a16:creationId xmlns:a16="http://schemas.microsoft.com/office/drawing/2014/main" id="{B4A2330B-D816-45C5-AC16-C3E384C901B0}"/>
                </a:ext>
              </a:extLst>
            </p:cNvPr>
            <p:cNvSpPr/>
            <p:nvPr/>
          </p:nvSpPr>
          <p:spPr>
            <a:xfrm>
              <a:off x="896637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0" name="Rectangle 190">
              <a:extLst>
                <a:ext uri="{FF2B5EF4-FFF2-40B4-BE49-F238E27FC236}">
                  <a16:creationId xmlns:a16="http://schemas.microsoft.com/office/drawing/2014/main" id="{EEA09E51-692E-4EF4-A770-470AB1B2CC35}"/>
                </a:ext>
              </a:extLst>
            </p:cNvPr>
            <p:cNvSpPr/>
            <p:nvPr/>
          </p:nvSpPr>
          <p:spPr>
            <a:xfrm>
              <a:off x="9165973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1" name="Rectangle 191">
              <a:extLst>
                <a:ext uri="{FF2B5EF4-FFF2-40B4-BE49-F238E27FC236}">
                  <a16:creationId xmlns:a16="http://schemas.microsoft.com/office/drawing/2014/main" id="{4F1E84D1-6B82-4058-9043-C9A81A8FE151}"/>
                </a:ext>
              </a:extLst>
            </p:cNvPr>
            <p:cNvSpPr/>
            <p:nvPr/>
          </p:nvSpPr>
          <p:spPr>
            <a:xfrm>
              <a:off x="9365567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2" name="Rectangle 192">
              <a:extLst>
                <a:ext uri="{FF2B5EF4-FFF2-40B4-BE49-F238E27FC236}">
                  <a16:creationId xmlns:a16="http://schemas.microsoft.com/office/drawing/2014/main" id="{BE3071E6-B9F6-4BB2-964B-6A0D6838B2CA}"/>
                </a:ext>
              </a:extLst>
            </p:cNvPr>
            <p:cNvSpPr/>
            <p:nvPr/>
          </p:nvSpPr>
          <p:spPr>
            <a:xfrm>
              <a:off x="9565161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3" name="Rectangle 193">
              <a:extLst>
                <a:ext uri="{FF2B5EF4-FFF2-40B4-BE49-F238E27FC236}">
                  <a16:creationId xmlns:a16="http://schemas.microsoft.com/office/drawing/2014/main" id="{97C0844A-B91C-4022-9D54-4EA0398AB44E}"/>
                </a:ext>
              </a:extLst>
            </p:cNvPr>
            <p:cNvSpPr/>
            <p:nvPr/>
          </p:nvSpPr>
          <p:spPr>
            <a:xfrm>
              <a:off x="976475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4" name="Rectangle 194">
              <a:extLst>
                <a:ext uri="{FF2B5EF4-FFF2-40B4-BE49-F238E27FC236}">
                  <a16:creationId xmlns:a16="http://schemas.microsoft.com/office/drawing/2014/main" id="{C13F1439-5E61-44D8-A012-D89EAAC8909E}"/>
                </a:ext>
              </a:extLst>
            </p:cNvPr>
            <p:cNvSpPr/>
            <p:nvPr/>
          </p:nvSpPr>
          <p:spPr>
            <a:xfrm>
              <a:off x="9964349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5" name="Rectangle 195">
              <a:extLst>
                <a:ext uri="{FF2B5EF4-FFF2-40B4-BE49-F238E27FC236}">
                  <a16:creationId xmlns:a16="http://schemas.microsoft.com/office/drawing/2014/main" id="{DE77EC6B-F401-4F86-8309-99F27CF70030}"/>
                </a:ext>
              </a:extLst>
            </p:cNvPr>
            <p:cNvSpPr/>
            <p:nvPr/>
          </p:nvSpPr>
          <p:spPr>
            <a:xfrm>
              <a:off x="10163945" y="3683398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96" name="그룹 733">
            <a:extLst>
              <a:ext uri="{FF2B5EF4-FFF2-40B4-BE49-F238E27FC236}">
                <a16:creationId xmlns:a16="http://schemas.microsoft.com/office/drawing/2014/main" id="{42B1CC25-BA16-4361-B881-544507CB984C}"/>
              </a:ext>
            </a:extLst>
          </p:cNvPr>
          <p:cNvGrpSpPr/>
          <p:nvPr/>
        </p:nvGrpSpPr>
        <p:grpSpPr>
          <a:xfrm>
            <a:off x="1095593" y="3550439"/>
            <a:ext cx="1931719" cy="135371"/>
            <a:chOff x="8367597" y="3478879"/>
            <a:chExt cx="1931719" cy="135371"/>
          </a:xfrm>
          <a:solidFill>
            <a:schemeClr val="accent2"/>
          </a:solidFill>
        </p:grpSpPr>
        <p:sp>
          <p:nvSpPr>
            <p:cNvPr id="397" name="Rectangle 176">
              <a:extLst>
                <a:ext uri="{FF2B5EF4-FFF2-40B4-BE49-F238E27FC236}">
                  <a16:creationId xmlns:a16="http://schemas.microsoft.com/office/drawing/2014/main" id="{4E100098-C2B3-4F2B-9FF2-3C01A298EB37}"/>
                </a:ext>
              </a:extLst>
            </p:cNvPr>
            <p:cNvSpPr/>
            <p:nvPr/>
          </p:nvSpPr>
          <p:spPr>
            <a:xfrm>
              <a:off x="836759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8" name="Rectangle 177">
              <a:extLst>
                <a:ext uri="{FF2B5EF4-FFF2-40B4-BE49-F238E27FC236}">
                  <a16:creationId xmlns:a16="http://schemas.microsoft.com/office/drawing/2014/main" id="{4E0AE914-93CB-4574-AA28-659ADD2E54E8}"/>
                </a:ext>
              </a:extLst>
            </p:cNvPr>
            <p:cNvSpPr/>
            <p:nvPr/>
          </p:nvSpPr>
          <p:spPr>
            <a:xfrm>
              <a:off x="856719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9" name="Rectangle 178">
              <a:extLst>
                <a:ext uri="{FF2B5EF4-FFF2-40B4-BE49-F238E27FC236}">
                  <a16:creationId xmlns:a16="http://schemas.microsoft.com/office/drawing/2014/main" id="{B2052A68-7CCA-4B04-AD63-879DAD74D3E5}"/>
                </a:ext>
              </a:extLst>
            </p:cNvPr>
            <p:cNvSpPr/>
            <p:nvPr/>
          </p:nvSpPr>
          <p:spPr>
            <a:xfrm>
              <a:off x="876678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0" name="Rectangle 179">
              <a:extLst>
                <a:ext uri="{FF2B5EF4-FFF2-40B4-BE49-F238E27FC236}">
                  <a16:creationId xmlns:a16="http://schemas.microsoft.com/office/drawing/2014/main" id="{D6BDFF2A-D279-4F2A-A45B-081FB610EB2D}"/>
                </a:ext>
              </a:extLst>
            </p:cNvPr>
            <p:cNvSpPr/>
            <p:nvPr/>
          </p:nvSpPr>
          <p:spPr>
            <a:xfrm>
              <a:off x="896637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1" name="Rectangle 180">
              <a:extLst>
                <a:ext uri="{FF2B5EF4-FFF2-40B4-BE49-F238E27FC236}">
                  <a16:creationId xmlns:a16="http://schemas.microsoft.com/office/drawing/2014/main" id="{0BF3B1B6-AC1B-43DA-A3DE-8AF9FD184F58}"/>
                </a:ext>
              </a:extLst>
            </p:cNvPr>
            <p:cNvSpPr/>
            <p:nvPr/>
          </p:nvSpPr>
          <p:spPr>
            <a:xfrm>
              <a:off x="9165973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2" name="Rectangle 181">
              <a:extLst>
                <a:ext uri="{FF2B5EF4-FFF2-40B4-BE49-F238E27FC236}">
                  <a16:creationId xmlns:a16="http://schemas.microsoft.com/office/drawing/2014/main" id="{22F2FE91-CBD2-4B5E-916C-5A717460BDFE}"/>
                </a:ext>
              </a:extLst>
            </p:cNvPr>
            <p:cNvSpPr/>
            <p:nvPr/>
          </p:nvSpPr>
          <p:spPr>
            <a:xfrm>
              <a:off x="9365567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3" name="Rectangle 182">
              <a:extLst>
                <a:ext uri="{FF2B5EF4-FFF2-40B4-BE49-F238E27FC236}">
                  <a16:creationId xmlns:a16="http://schemas.microsoft.com/office/drawing/2014/main" id="{FA346D88-AD23-47BE-9123-C3088031F458}"/>
                </a:ext>
              </a:extLst>
            </p:cNvPr>
            <p:cNvSpPr/>
            <p:nvPr/>
          </p:nvSpPr>
          <p:spPr>
            <a:xfrm>
              <a:off x="9565161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4" name="Rectangle 183">
              <a:extLst>
                <a:ext uri="{FF2B5EF4-FFF2-40B4-BE49-F238E27FC236}">
                  <a16:creationId xmlns:a16="http://schemas.microsoft.com/office/drawing/2014/main" id="{9C2CDDB8-C55E-4D5B-981D-040CD752144D}"/>
                </a:ext>
              </a:extLst>
            </p:cNvPr>
            <p:cNvSpPr/>
            <p:nvPr/>
          </p:nvSpPr>
          <p:spPr>
            <a:xfrm>
              <a:off x="976475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5" name="Rectangle 184">
              <a:extLst>
                <a:ext uri="{FF2B5EF4-FFF2-40B4-BE49-F238E27FC236}">
                  <a16:creationId xmlns:a16="http://schemas.microsoft.com/office/drawing/2014/main" id="{7008FCCE-ACE0-46A9-B0A6-2B6CBC590920}"/>
                </a:ext>
              </a:extLst>
            </p:cNvPr>
            <p:cNvSpPr/>
            <p:nvPr/>
          </p:nvSpPr>
          <p:spPr>
            <a:xfrm>
              <a:off x="9964349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6" name="Rectangle 185">
              <a:extLst>
                <a:ext uri="{FF2B5EF4-FFF2-40B4-BE49-F238E27FC236}">
                  <a16:creationId xmlns:a16="http://schemas.microsoft.com/office/drawing/2014/main" id="{D65735A5-5E90-4D43-9ECA-1CFD4174D28D}"/>
                </a:ext>
              </a:extLst>
            </p:cNvPr>
            <p:cNvSpPr/>
            <p:nvPr/>
          </p:nvSpPr>
          <p:spPr>
            <a:xfrm>
              <a:off x="10163945" y="3478879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07" name="그룹 734">
            <a:extLst>
              <a:ext uri="{FF2B5EF4-FFF2-40B4-BE49-F238E27FC236}">
                <a16:creationId xmlns:a16="http://schemas.microsoft.com/office/drawing/2014/main" id="{72E56512-A094-48CB-99AE-4A7191AF9E70}"/>
              </a:ext>
            </a:extLst>
          </p:cNvPr>
          <p:cNvGrpSpPr/>
          <p:nvPr/>
        </p:nvGrpSpPr>
        <p:grpSpPr>
          <a:xfrm>
            <a:off x="1095593" y="3345920"/>
            <a:ext cx="1931719" cy="135371"/>
            <a:chOff x="8367597" y="3274360"/>
            <a:chExt cx="1931719" cy="135371"/>
          </a:xfrm>
          <a:solidFill>
            <a:schemeClr val="accent2"/>
          </a:solidFill>
        </p:grpSpPr>
        <p:sp>
          <p:nvSpPr>
            <p:cNvPr id="408" name="Rectangle 166">
              <a:extLst>
                <a:ext uri="{FF2B5EF4-FFF2-40B4-BE49-F238E27FC236}">
                  <a16:creationId xmlns:a16="http://schemas.microsoft.com/office/drawing/2014/main" id="{89876321-873B-46BF-8831-49949D25EE10}"/>
                </a:ext>
              </a:extLst>
            </p:cNvPr>
            <p:cNvSpPr/>
            <p:nvPr/>
          </p:nvSpPr>
          <p:spPr>
            <a:xfrm>
              <a:off x="836759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9" name="Rectangle 167">
              <a:extLst>
                <a:ext uri="{FF2B5EF4-FFF2-40B4-BE49-F238E27FC236}">
                  <a16:creationId xmlns:a16="http://schemas.microsoft.com/office/drawing/2014/main" id="{2503265F-5D4A-498F-899E-F946218E9FCB}"/>
                </a:ext>
              </a:extLst>
            </p:cNvPr>
            <p:cNvSpPr/>
            <p:nvPr/>
          </p:nvSpPr>
          <p:spPr>
            <a:xfrm>
              <a:off x="856719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0" name="Rectangle 168">
              <a:extLst>
                <a:ext uri="{FF2B5EF4-FFF2-40B4-BE49-F238E27FC236}">
                  <a16:creationId xmlns:a16="http://schemas.microsoft.com/office/drawing/2014/main" id="{198100A8-4B55-4585-B9EC-663A0F71F8FF}"/>
                </a:ext>
              </a:extLst>
            </p:cNvPr>
            <p:cNvSpPr/>
            <p:nvPr/>
          </p:nvSpPr>
          <p:spPr>
            <a:xfrm>
              <a:off x="876678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1" name="Rectangle 169">
              <a:extLst>
                <a:ext uri="{FF2B5EF4-FFF2-40B4-BE49-F238E27FC236}">
                  <a16:creationId xmlns:a16="http://schemas.microsoft.com/office/drawing/2014/main" id="{EF1C4070-FBD3-4454-BEF3-7A005D77AF06}"/>
                </a:ext>
              </a:extLst>
            </p:cNvPr>
            <p:cNvSpPr/>
            <p:nvPr/>
          </p:nvSpPr>
          <p:spPr>
            <a:xfrm>
              <a:off x="896637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2" name="Rectangle 170">
              <a:extLst>
                <a:ext uri="{FF2B5EF4-FFF2-40B4-BE49-F238E27FC236}">
                  <a16:creationId xmlns:a16="http://schemas.microsoft.com/office/drawing/2014/main" id="{14B9FC41-7FB5-47A8-BC1E-1D9FFD55F088}"/>
                </a:ext>
              </a:extLst>
            </p:cNvPr>
            <p:cNvSpPr/>
            <p:nvPr/>
          </p:nvSpPr>
          <p:spPr>
            <a:xfrm>
              <a:off x="9165973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3" name="Rectangle 171">
              <a:extLst>
                <a:ext uri="{FF2B5EF4-FFF2-40B4-BE49-F238E27FC236}">
                  <a16:creationId xmlns:a16="http://schemas.microsoft.com/office/drawing/2014/main" id="{18E9FC84-D645-45A7-B248-0A8411F23897}"/>
                </a:ext>
              </a:extLst>
            </p:cNvPr>
            <p:cNvSpPr/>
            <p:nvPr/>
          </p:nvSpPr>
          <p:spPr>
            <a:xfrm>
              <a:off x="9365567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4" name="Rectangle 172">
              <a:extLst>
                <a:ext uri="{FF2B5EF4-FFF2-40B4-BE49-F238E27FC236}">
                  <a16:creationId xmlns:a16="http://schemas.microsoft.com/office/drawing/2014/main" id="{256ED150-ACA9-46C8-B070-74BD5224A07A}"/>
                </a:ext>
              </a:extLst>
            </p:cNvPr>
            <p:cNvSpPr/>
            <p:nvPr/>
          </p:nvSpPr>
          <p:spPr>
            <a:xfrm>
              <a:off x="9565161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5" name="Rectangle 173">
              <a:extLst>
                <a:ext uri="{FF2B5EF4-FFF2-40B4-BE49-F238E27FC236}">
                  <a16:creationId xmlns:a16="http://schemas.microsoft.com/office/drawing/2014/main" id="{120AF338-42B3-4C7D-93FB-EAA0767C8BB2}"/>
                </a:ext>
              </a:extLst>
            </p:cNvPr>
            <p:cNvSpPr/>
            <p:nvPr/>
          </p:nvSpPr>
          <p:spPr>
            <a:xfrm>
              <a:off x="976475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6" name="Rectangle 174">
              <a:extLst>
                <a:ext uri="{FF2B5EF4-FFF2-40B4-BE49-F238E27FC236}">
                  <a16:creationId xmlns:a16="http://schemas.microsoft.com/office/drawing/2014/main" id="{8565C4AF-C689-4423-83FD-92B8370C2AB9}"/>
                </a:ext>
              </a:extLst>
            </p:cNvPr>
            <p:cNvSpPr/>
            <p:nvPr/>
          </p:nvSpPr>
          <p:spPr>
            <a:xfrm>
              <a:off x="9964349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7" name="Rectangle 175">
              <a:extLst>
                <a:ext uri="{FF2B5EF4-FFF2-40B4-BE49-F238E27FC236}">
                  <a16:creationId xmlns:a16="http://schemas.microsoft.com/office/drawing/2014/main" id="{4D57DC93-E76F-4643-8D2F-FA0176B80F40}"/>
                </a:ext>
              </a:extLst>
            </p:cNvPr>
            <p:cNvSpPr/>
            <p:nvPr/>
          </p:nvSpPr>
          <p:spPr>
            <a:xfrm>
              <a:off x="10163945" y="3274360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18" name="그룹 735">
            <a:extLst>
              <a:ext uri="{FF2B5EF4-FFF2-40B4-BE49-F238E27FC236}">
                <a16:creationId xmlns:a16="http://schemas.microsoft.com/office/drawing/2014/main" id="{418D9025-8D96-4AA2-B132-6BD413CFAC32}"/>
              </a:ext>
            </a:extLst>
          </p:cNvPr>
          <p:cNvGrpSpPr/>
          <p:nvPr/>
        </p:nvGrpSpPr>
        <p:grpSpPr>
          <a:xfrm>
            <a:off x="1095593" y="3141401"/>
            <a:ext cx="1931719" cy="135371"/>
            <a:chOff x="8367597" y="3069841"/>
            <a:chExt cx="1931719" cy="135371"/>
          </a:xfrm>
          <a:solidFill>
            <a:schemeClr val="accent2"/>
          </a:solidFill>
        </p:grpSpPr>
        <p:sp>
          <p:nvSpPr>
            <p:cNvPr id="419" name="Rectangle 156">
              <a:extLst>
                <a:ext uri="{FF2B5EF4-FFF2-40B4-BE49-F238E27FC236}">
                  <a16:creationId xmlns:a16="http://schemas.microsoft.com/office/drawing/2014/main" id="{D3E75EE4-E26B-4E37-931A-7BC98AC45511}"/>
                </a:ext>
              </a:extLst>
            </p:cNvPr>
            <p:cNvSpPr/>
            <p:nvPr/>
          </p:nvSpPr>
          <p:spPr>
            <a:xfrm>
              <a:off x="836759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0" name="Rectangle 157">
              <a:extLst>
                <a:ext uri="{FF2B5EF4-FFF2-40B4-BE49-F238E27FC236}">
                  <a16:creationId xmlns:a16="http://schemas.microsoft.com/office/drawing/2014/main" id="{B8C080A3-9C65-419F-A505-B406295BA8DD}"/>
                </a:ext>
              </a:extLst>
            </p:cNvPr>
            <p:cNvSpPr/>
            <p:nvPr/>
          </p:nvSpPr>
          <p:spPr>
            <a:xfrm>
              <a:off x="856719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1" name="Rectangle 158">
              <a:extLst>
                <a:ext uri="{FF2B5EF4-FFF2-40B4-BE49-F238E27FC236}">
                  <a16:creationId xmlns:a16="http://schemas.microsoft.com/office/drawing/2014/main" id="{E8125B8A-7245-47C1-9F35-BAF184F11317}"/>
                </a:ext>
              </a:extLst>
            </p:cNvPr>
            <p:cNvSpPr/>
            <p:nvPr/>
          </p:nvSpPr>
          <p:spPr>
            <a:xfrm>
              <a:off x="876678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2" name="Rectangle 159">
              <a:extLst>
                <a:ext uri="{FF2B5EF4-FFF2-40B4-BE49-F238E27FC236}">
                  <a16:creationId xmlns:a16="http://schemas.microsoft.com/office/drawing/2014/main" id="{498E6F1A-C185-4116-A1ED-F8883B93CF29}"/>
                </a:ext>
              </a:extLst>
            </p:cNvPr>
            <p:cNvSpPr/>
            <p:nvPr/>
          </p:nvSpPr>
          <p:spPr>
            <a:xfrm>
              <a:off x="896637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3" name="Rectangle 160">
              <a:extLst>
                <a:ext uri="{FF2B5EF4-FFF2-40B4-BE49-F238E27FC236}">
                  <a16:creationId xmlns:a16="http://schemas.microsoft.com/office/drawing/2014/main" id="{0CDD73E5-FB30-4A8D-8226-6360BBBE8DDE}"/>
                </a:ext>
              </a:extLst>
            </p:cNvPr>
            <p:cNvSpPr/>
            <p:nvPr/>
          </p:nvSpPr>
          <p:spPr>
            <a:xfrm>
              <a:off x="9165973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4" name="Rectangle 161">
              <a:extLst>
                <a:ext uri="{FF2B5EF4-FFF2-40B4-BE49-F238E27FC236}">
                  <a16:creationId xmlns:a16="http://schemas.microsoft.com/office/drawing/2014/main" id="{51D3359D-CF24-415D-8C12-17412A5F7792}"/>
                </a:ext>
              </a:extLst>
            </p:cNvPr>
            <p:cNvSpPr/>
            <p:nvPr/>
          </p:nvSpPr>
          <p:spPr>
            <a:xfrm>
              <a:off x="9365567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5" name="Rectangle 162">
              <a:extLst>
                <a:ext uri="{FF2B5EF4-FFF2-40B4-BE49-F238E27FC236}">
                  <a16:creationId xmlns:a16="http://schemas.microsoft.com/office/drawing/2014/main" id="{9DB16A01-3514-415A-8539-BBE59BD0A9A3}"/>
                </a:ext>
              </a:extLst>
            </p:cNvPr>
            <p:cNvSpPr/>
            <p:nvPr/>
          </p:nvSpPr>
          <p:spPr>
            <a:xfrm>
              <a:off x="9565161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6" name="Rectangle 163">
              <a:extLst>
                <a:ext uri="{FF2B5EF4-FFF2-40B4-BE49-F238E27FC236}">
                  <a16:creationId xmlns:a16="http://schemas.microsoft.com/office/drawing/2014/main" id="{AA9FE0A0-14D8-4E8C-BE16-A59E69695A25}"/>
                </a:ext>
              </a:extLst>
            </p:cNvPr>
            <p:cNvSpPr/>
            <p:nvPr/>
          </p:nvSpPr>
          <p:spPr>
            <a:xfrm>
              <a:off x="976475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7" name="Rectangle 164">
              <a:extLst>
                <a:ext uri="{FF2B5EF4-FFF2-40B4-BE49-F238E27FC236}">
                  <a16:creationId xmlns:a16="http://schemas.microsoft.com/office/drawing/2014/main" id="{DD7645AB-30F1-4EE9-B35B-0708F3849BBF}"/>
                </a:ext>
              </a:extLst>
            </p:cNvPr>
            <p:cNvSpPr/>
            <p:nvPr/>
          </p:nvSpPr>
          <p:spPr>
            <a:xfrm>
              <a:off x="9964349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8" name="Rectangle 165">
              <a:extLst>
                <a:ext uri="{FF2B5EF4-FFF2-40B4-BE49-F238E27FC236}">
                  <a16:creationId xmlns:a16="http://schemas.microsoft.com/office/drawing/2014/main" id="{5B6680A8-64A2-4831-8B6C-42AF10B60F7D}"/>
                </a:ext>
              </a:extLst>
            </p:cNvPr>
            <p:cNvSpPr/>
            <p:nvPr/>
          </p:nvSpPr>
          <p:spPr>
            <a:xfrm>
              <a:off x="10163945" y="3069841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29" name="그룹 736">
            <a:extLst>
              <a:ext uri="{FF2B5EF4-FFF2-40B4-BE49-F238E27FC236}">
                <a16:creationId xmlns:a16="http://schemas.microsoft.com/office/drawing/2014/main" id="{AED886E7-23CA-4CA8-9E33-9B1EF4B0D4B0}"/>
              </a:ext>
            </a:extLst>
          </p:cNvPr>
          <p:cNvGrpSpPr/>
          <p:nvPr/>
        </p:nvGrpSpPr>
        <p:grpSpPr>
          <a:xfrm>
            <a:off x="1095593" y="2936882"/>
            <a:ext cx="1931719" cy="135371"/>
            <a:chOff x="8367597" y="2865322"/>
            <a:chExt cx="1931719" cy="135371"/>
          </a:xfrm>
          <a:solidFill>
            <a:schemeClr val="accent2"/>
          </a:solidFill>
        </p:grpSpPr>
        <p:sp>
          <p:nvSpPr>
            <p:cNvPr id="430" name="Rectangle 146">
              <a:extLst>
                <a:ext uri="{FF2B5EF4-FFF2-40B4-BE49-F238E27FC236}">
                  <a16:creationId xmlns:a16="http://schemas.microsoft.com/office/drawing/2014/main" id="{CA2F0038-A4A4-4C0B-9C93-2C2FB7C5FB7D}"/>
                </a:ext>
              </a:extLst>
            </p:cNvPr>
            <p:cNvSpPr/>
            <p:nvPr/>
          </p:nvSpPr>
          <p:spPr>
            <a:xfrm>
              <a:off x="836759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1" name="Rectangle 147">
              <a:extLst>
                <a:ext uri="{FF2B5EF4-FFF2-40B4-BE49-F238E27FC236}">
                  <a16:creationId xmlns:a16="http://schemas.microsoft.com/office/drawing/2014/main" id="{4EB0DFE9-31E8-4B50-9B7B-7D2AE6CD5265}"/>
                </a:ext>
              </a:extLst>
            </p:cNvPr>
            <p:cNvSpPr/>
            <p:nvPr/>
          </p:nvSpPr>
          <p:spPr>
            <a:xfrm>
              <a:off x="856719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2" name="Rectangle 148">
              <a:extLst>
                <a:ext uri="{FF2B5EF4-FFF2-40B4-BE49-F238E27FC236}">
                  <a16:creationId xmlns:a16="http://schemas.microsoft.com/office/drawing/2014/main" id="{34905DBE-90BC-40C4-A135-13E5838B0A7C}"/>
                </a:ext>
              </a:extLst>
            </p:cNvPr>
            <p:cNvSpPr/>
            <p:nvPr/>
          </p:nvSpPr>
          <p:spPr>
            <a:xfrm>
              <a:off x="876678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3" name="Rectangle 149">
              <a:extLst>
                <a:ext uri="{FF2B5EF4-FFF2-40B4-BE49-F238E27FC236}">
                  <a16:creationId xmlns:a16="http://schemas.microsoft.com/office/drawing/2014/main" id="{C04BBB64-47F4-47AE-AD38-5A90BA6C8639}"/>
                </a:ext>
              </a:extLst>
            </p:cNvPr>
            <p:cNvSpPr/>
            <p:nvPr/>
          </p:nvSpPr>
          <p:spPr>
            <a:xfrm>
              <a:off x="896637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4" name="Rectangle 150">
              <a:extLst>
                <a:ext uri="{FF2B5EF4-FFF2-40B4-BE49-F238E27FC236}">
                  <a16:creationId xmlns:a16="http://schemas.microsoft.com/office/drawing/2014/main" id="{22510A6C-45B7-4134-919E-37575450A032}"/>
                </a:ext>
              </a:extLst>
            </p:cNvPr>
            <p:cNvSpPr/>
            <p:nvPr/>
          </p:nvSpPr>
          <p:spPr>
            <a:xfrm>
              <a:off x="9165973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5" name="Rectangle 151">
              <a:extLst>
                <a:ext uri="{FF2B5EF4-FFF2-40B4-BE49-F238E27FC236}">
                  <a16:creationId xmlns:a16="http://schemas.microsoft.com/office/drawing/2014/main" id="{1654B331-43F8-40E1-9814-49AA34E2790F}"/>
                </a:ext>
              </a:extLst>
            </p:cNvPr>
            <p:cNvSpPr/>
            <p:nvPr/>
          </p:nvSpPr>
          <p:spPr>
            <a:xfrm>
              <a:off x="9365567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6" name="Rectangle 152">
              <a:extLst>
                <a:ext uri="{FF2B5EF4-FFF2-40B4-BE49-F238E27FC236}">
                  <a16:creationId xmlns:a16="http://schemas.microsoft.com/office/drawing/2014/main" id="{9FA4A603-7A05-49B0-ACDE-CD7980C079F8}"/>
                </a:ext>
              </a:extLst>
            </p:cNvPr>
            <p:cNvSpPr/>
            <p:nvPr/>
          </p:nvSpPr>
          <p:spPr>
            <a:xfrm>
              <a:off x="9565161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7" name="Rectangle 153">
              <a:extLst>
                <a:ext uri="{FF2B5EF4-FFF2-40B4-BE49-F238E27FC236}">
                  <a16:creationId xmlns:a16="http://schemas.microsoft.com/office/drawing/2014/main" id="{31855452-0651-45FB-BF8A-5FBFDEC55FEC}"/>
                </a:ext>
              </a:extLst>
            </p:cNvPr>
            <p:cNvSpPr/>
            <p:nvPr/>
          </p:nvSpPr>
          <p:spPr>
            <a:xfrm>
              <a:off x="976475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8" name="Rectangle 154">
              <a:extLst>
                <a:ext uri="{FF2B5EF4-FFF2-40B4-BE49-F238E27FC236}">
                  <a16:creationId xmlns:a16="http://schemas.microsoft.com/office/drawing/2014/main" id="{29786C1D-0104-484F-8834-5B33E1F6DDEB}"/>
                </a:ext>
              </a:extLst>
            </p:cNvPr>
            <p:cNvSpPr/>
            <p:nvPr/>
          </p:nvSpPr>
          <p:spPr>
            <a:xfrm>
              <a:off x="9964349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9" name="Rectangle 155">
              <a:extLst>
                <a:ext uri="{FF2B5EF4-FFF2-40B4-BE49-F238E27FC236}">
                  <a16:creationId xmlns:a16="http://schemas.microsoft.com/office/drawing/2014/main" id="{F9DD396F-B728-48C7-BE78-426D6B7FC598}"/>
                </a:ext>
              </a:extLst>
            </p:cNvPr>
            <p:cNvSpPr/>
            <p:nvPr/>
          </p:nvSpPr>
          <p:spPr>
            <a:xfrm>
              <a:off x="10163945" y="2865322"/>
              <a:ext cx="135371" cy="1353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40" name="그룹 737">
            <a:extLst>
              <a:ext uri="{FF2B5EF4-FFF2-40B4-BE49-F238E27FC236}">
                <a16:creationId xmlns:a16="http://schemas.microsoft.com/office/drawing/2014/main" id="{C0CBB572-1A4C-4ED4-BDFD-ECC6B8F0C1CF}"/>
              </a:ext>
            </a:extLst>
          </p:cNvPr>
          <p:cNvGrpSpPr/>
          <p:nvPr/>
        </p:nvGrpSpPr>
        <p:grpSpPr>
          <a:xfrm>
            <a:off x="1095593" y="2732363"/>
            <a:ext cx="1931719" cy="135371"/>
            <a:chOff x="8367597" y="2660803"/>
            <a:chExt cx="1931719" cy="135371"/>
          </a:xfrm>
        </p:grpSpPr>
        <p:sp>
          <p:nvSpPr>
            <p:cNvPr id="441" name="Rectangle 136">
              <a:extLst>
                <a:ext uri="{FF2B5EF4-FFF2-40B4-BE49-F238E27FC236}">
                  <a16:creationId xmlns:a16="http://schemas.microsoft.com/office/drawing/2014/main" id="{D80C3D89-A5BE-4C8B-8E5F-49DB8F3D1523}"/>
                </a:ext>
              </a:extLst>
            </p:cNvPr>
            <p:cNvSpPr/>
            <p:nvPr/>
          </p:nvSpPr>
          <p:spPr>
            <a:xfrm>
              <a:off x="8367597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2" name="Rectangle 137">
              <a:extLst>
                <a:ext uri="{FF2B5EF4-FFF2-40B4-BE49-F238E27FC236}">
                  <a16:creationId xmlns:a16="http://schemas.microsoft.com/office/drawing/2014/main" id="{BBF02A59-238F-40EC-8423-5FDBBE658D17}"/>
                </a:ext>
              </a:extLst>
            </p:cNvPr>
            <p:cNvSpPr/>
            <p:nvPr/>
          </p:nvSpPr>
          <p:spPr>
            <a:xfrm>
              <a:off x="8567191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3" name="Rectangle 138">
              <a:extLst>
                <a:ext uri="{FF2B5EF4-FFF2-40B4-BE49-F238E27FC236}">
                  <a16:creationId xmlns:a16="http://schemas.microsoft.com/office/drawing/2014/main" id="{7CFCFC39-8C03-4F71-9B00-06F4404B8D46}"/>
                </a:ext>
              </a:extLst>
            </p:cNvPr>
            <p:cNvSpPr/>
            <p:nvPr/>
          </p:nvSpPr>
          <p:spPr>
            <a:xfrm>
              <a:off x="8766785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4" name="Rectangle 139">
              <a:extLst>
                <a:ext uri="{FF2B5EF4-FFF2-40B4-BE49-F238E27FC236}">
                  <a16:creationId xmlns:a16="http://schemas.microsoft.com/office/drawing/2014/main" id="{8F574338-7EAE-4F01-ACBF-A8798F0C82B8}"/>
                </a:ext>
              </a:extLst>
            </p:cNvPr>
            <p:cNvSpPr/>
            <p:nvPr/>
          </p:nvSpPr>
          <p:spPr>
            <a:xfrm>
              <a:off x="8966379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5" name="Rectangle 140">
              <a:extLst>
                <a:ext uri="{FF2B5EF4-FFF2-40B4-BE49-F238E27FC236}">
                  <a16:creationId xmlns:a16="http://schemas.microsoft.com/office/drawing/2014/main" id="{2B6CACED-C0F2-4684-8E04-4A9C27059EA3}"/>
                </a:ext>
              </a:extLst>
            </p:cNvPr>
            <p:cNvSpPr/>
            <p:nvPr/>
          </p:nvSpPr>
          <p:spPr>
            <a:xfrm>
              <a:off x="9165973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6" name="Rectangle 141">
              <a:extLst>
                <a:ext uri="{FF2B5EF4-FFF2-40B4-BE49-F238E27FC236}">
                  <a16:creationId xmlns:a16="http://schemas.microsoft.com/office/drawing/2014/main" id="{71BBEB02-8348-41CD-94C1-F04B7BD4461F}"/>
                </a:ext>
              </a:extLst>
            </p:cNvPr>
            <p:cNvSpPr/>
            <p:nvPr/>
          </p:nvSpPr>
          <p:spPr>
            <a:xfrm>
              <a:off x="9365567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7" name="Rectangle 142">
              <a:extLst>
                <a:ext uri="{FF2B5EF4-FFF2-40B4-BE49-F238E27FC236}">
                  <a16:creationId xmlns:a16="http://schemas.microsoft.com/office/drawing/2014/main" id="{3AD21D75-D32F-4F05-901B-0320DAD141AD}"/>
                </a:ext>
              </a:extLst>
            </p:cNvPr>
            <p:cNvSpPr/>
            <p:nvPr/>
          </p:nvSpPr>
          <p:spPr>
            <a:xfrm>
              <a:off x="9565161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8" name="Rectangle 143">
              <a:extLst>
                <a:ext uri="{FF2B5EF4-FFF2-40B4-BE49-F238E27FC236}">
                  <a16:creationId xmlns:a16="http://schemas.microsoft.com/office/drawing/2014/main" id="{F0E9B621-9BB0-4C70-BA5E-4924C8AD42BA}"/>
                </a:ext>
              </a:extLst>
            </p:cNvPr>
            <p:cNvSpPr/>
            <p:nvPr/>
          </p:nvSpPr>
          <p:spPr>
            <a:xfrm>
              <a:off x="9764755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9" name="Rectangle 144">
              <a:extLst>
                <a:ext uri="{FF2B5EF4-FFF2-40B4-BE49-F238E27FC236}">
                  <a16:creationId xmlns:a16="http://schemas.microsoft.com/office/drawing/2014/main" id="{4E83EE53-53B5-469D-92B6-16A5541A6D63}"/>
                </a:ext>
              </a:extLst>
            </p:cNvPr>
            <p:cNvSpPr/>
            <p:nvPr/>
          </p:nvSpPr>
          <p:spPr>
            <a:xfrm>
              <a:off x="9964349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0" name="Rectangle 145">
              <a:extLst>
                <a:ext uri="{FF2B5EF4-FFF2-40B4-BE49-F238E27FC236}">
                  <a16:creationId xmlns:a16="http://schemas.microsoft.com/office/drawing/2014/main" id="{21668FA0-A7E3-427E-A6A3-FA14A207DA19}"/>
                </a:ext>
              </a:extLst>
            </p:cNvPr>
            <p:cNvSpPr/>
            <p:nvPr/>
          </p:nvSpPr>
          <p:spPr>
            <a:xfrm>
              <a:off x="10163945" y="2660803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51" name="그룹 738">
            <a:extLst>
              <a:ext uri="{FF2B5EF4-FFF2-40B4-BE49-F238E27FC236}">
                <a16:creationId xmlns:a16="http://schemas.microsoft.com/office/drawing/2014/main" id="{B80D9DBE-C536-4CDB-9C4D-B5EFEFA8A2BA}"/>
              </a:ext>
            </a:extLst>
          </p:cNvPr>
          <p:cNvGrpSpPr/>
          <p:nvPr/>
        </p:nvGrpSpPr>
        <p:grpSpPr>
          <a:xfrm>
            <a:off x="2093563" y="2527844"/>
            <a:ext cx="933749" cy="135371"/>
            <a:chOff x="9365567" y="2456284"/>
            <a:chExt cx="933749" cy="135371"/>
          </a:xfrm>
        </p:grpSpPr>
        <p:sp>
          <p:nvSpPr>
            <p:cNvPr id="452" name="Rectangle 131">
              <a:extLst>
                <a:ext uri="{FF2B5EF4-FFF2-40B4-BE49-F238E27FC236}">
                  <a16:creationId xmlns:a16="http://schemas.microsoft.com/office/drawing/2014/main" id="{2B0B6DB4-DEF2-4548-9A0B-CFCFFB7857A5}"/>
                </a:ext>
              </a:extLst>
            </p:cNvPr>
            <p:cNvSpPr/>
            <p:nvPr/>
          </p:nvSpPr>
          <p:spPr>
            <a:xfrm>
              <a:off x="9365567" y="2456284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3" name="Rectangle 132">
              <a:extLst>
                <a:ext uri="{FF2B5EF4-FFF2-40B4-BE49-F238E27FC236}">
                  <a16:creationId xmlns:a16="http://schemas.microsoft.com/office/drawing/2014/main" id="{CF8DCAF6-28D3-4D37-9421-623A9A1E1F13}"/>
                </a:ext>
              </a:extLst>
            </p:cNvPr>
            <p:cNvSpPr/>
            <p:nvPr/>
          </p:nvSpPr>
          <p:spPr>
            <a:xfrm>
              <a:off x="9565161" y="2456284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4" name="Rectangle 133">
              <a:extLst>
                <a:ext uri="{FF2B5EF4-FFF2-40B4-BE49-F238E27FC236}">
                  <a16:creationId xmlns:a16="http://schemas.microsoft.com/office/drawing/2014/main" id="{C3337D40-BD21-4B8D-9219-9881E18EEB8A}"/>
                </a:ext>
              </a:extLst>
            </p:cNvPr>
            <p:cNvSpPr/>
            <p:nvPr/>
          </p:nvSpPr>
          <p:spPr>
            <a:xfrm>
              <a:off x="9764756" y="2456284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5" name="Rectangle 134">
              <a:extLst>
                <a:ext uri="{FF2B5EF4-FFF2-40B4-BE49-F238E27FC236}">
                  <a16:creationId xmlns:a16="http://schemas.microsoft.com/office/drawing/2014/main" id="{A938F9B9-371E-4640-8718-2618E2070B05}"/>
                </a:ext>
              </a:extLst>
            </p:cNvPr>
            <p:cNvSpPr/>
            <p:nvPr/>
          </p:nvSpPr>
          <p:spPr>
            <a:xfrm>
              <a:off x="9964351" y="2456284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6" name="Rectangle 135">
              <a:extLst>
                <a:ext uri="{FF2B5EF4-FFF2-40B4-BE49-F238E27FC236}">
                  <a16:creationId xmlns:a16="http://schemas.microsoft.com/office/drawing/2014/main" id="{9920EE9A-D7E8-47C2-8547-1128927DB9B6}"/>
                </a:ext>
              </a:extLst>
            </p:cNvPr>
            <p:cNvSpPr/>
            <p:nvPr/>
          </p:nvSpPr>
          <p:spPr>
            <a:xfrm>
              <a:off x="10163945" y="2456284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57" name="그룹 739">
            <a:extLst>
              <a:ext uri="{FF2B5EF4-FFF2-40B4-BE49-F238E27FC236}">
                <a16:creationId xmlns:a16="http://schemas.microsoft.com/office/drawing/2014/main" id="{C32F05A9-E69E-4BDE-A317-EC79C1CA59CA}"/>
              </a:ext>
            </a:extLst>
          </p:cNvPr>
          <p:cNvGrpSpPr/>
          <p:nvPr/>
        </p:nvGrpSpPr>
        <p:grpSpPr>
          <a:xfrm>
            <a:off x="2093563" y="2323325"/>
            <a:ext cx="933749" cy="135371"/>
            <a:chOff x="9365567" y="2251765"/>
            <a:chExt cx="933749" cy="135371"/>
          </a:xfrm>
        </p:grpSpPr>
        <p:sp>
          <p:nvSpPr>
            <p:cNvPr id="458" name="Rectangle 126">
              <a:extLst>
                <a:ext uri="{FF2B5EF4-FFF2-40B4-BE49-F238E27FC236}">
                  <a16:creationId xmlns:a16="http://schemas.microsoft.com/office/drawing/2014/main" id="{F5F45670-1617-473E-A56C-305A43296577}"/>
                </a:ext>
              </a:extLst>
            </p:cNvPr>
            <p:cNvSpPr/>
            <p:nvPr/>
          </p:nvSpPr>
          <p:spPr>
            <a:xfrm>
              <a:off x="9365567" y="2251765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9" name="Rectangle 127">
              <a:extLst>
                <a:ext uri="{FF2B5EF4-FFF2-40B4-BE49-F238E27FC236}">
                  <a16:creationId xmlns:a16="http://schemas.microsoft.com/office/drawing/2014/main" id="{A7B392B8-C71B-4E82-A242-4081DB3394E7}"/>
                </a:ext>
              </a:extLst>
            </p:cNvPr>
            <p:cNvSpPr/>
            <p:nvPr/>
          </p:nvSpPr>
          <p:spPr>
            <a:xfrm>
              <a:off x="9565161" y="2251765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0" name="Rectangle 128">
              <a:extLst>
                <a:ext uri="{FF2B5EF4-FFF2-40B4-BE49-F238E27FC236}">
                  <a16:creationId xmlns:a16="http://schemas.microsoft.com/office/drawing/2014/main" id="{F377BF49-2DF0-4D79-B6B8-A092EB9A3A4B}"/>
                </a:ext>
              </a:extLst>
            </p:cNvPr>
            <p:cNvSpPr/>
            <p:nvPr/>
          </p:nvSpPr>
          <p:spPr>
            <a:xfrm>
              <a:off x="9764756" y="2251765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1" name="Rectangle 129">
              <a:extLst>
                <a:ext uri="{FF2B5EF4-FFF2-40B4-BE49-F238E27FC236}">
                  <a16:creationId xmlns:a16="http://schemas.microsoft.com/office/drawing/2014/main" id="{526B25FD-E7D5-4492-A1CC-E4BA3D9F7A12}"/>
                </a:ext>
              </a:extLst>
            </p:cNvPr>
            <p:cNvSpPr/>
            <p:nvPr/>
          </p:nvSpPr>
          <p:spPr>
            <a:xfrm>
              <a:off x="9964351" y="2251765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2" name="Rectangle 130">
              <a:extLst>
                <a:ext uri="{FF2B5EF4-FFF2-40B4-BE49-F238E27FC236}">
                  <a16:creationId xmlns:a16="http://schemas.microsoft.com/office/drawing/2014/main" id="{FE1DC89F-DB67-479F-90BB-93C3E06F78C1}"/>
                </a:ext>
              </a:extLst>
            </p:cNvPr>
            <p:cNvSpPr/>
            <p:nvPr/>
          </p:nvSpPr>
          <p:spPr>
            <a:xfrm>
              <a:off x="10163945" y="2251765"/>
              <a:ext cx="135371" cy="1353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63" name="TextBox 462">
            <a:extLst>
              <a:ext uri="{FF2B5EF4-FFF2-40B4-BE49-F238E27FC236}">
                <a16:creationId xmlns:a16="http://schemas.microsoft.com/office/drawing/2014/main" id="{ACAA4898-F2E0-4998-8F46-252F1ED3FED1}"/>
              </a:ext>
            </a:extLst>
          </p:cNvPr>
          <p:cNvSpPr txBox="1"/>
          <p:nvPr/>
        </p:nvSpPr>
        <p:spPr>
          <a:xfrm>
            <a:off x="1095590" y="2177857"/>
            <a:ext cx="86457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222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BB8B65-BD72-4E2E-BC63-987F96EF8A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result - Performance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5CC337-03C1-4CAF-BAD7-D7B9245BDC9A}"/>
              </a:ext>
            </a:extLst>
          </p:cNvPr>
          <p:cNvGraphicFramePr/>
          <p:nvPr/>
        </p:nvGraphicFramePr>
        <p:xfrm>
          <a:off x="2032000" y="1188720"/>
          <a:ext cx="8128000" cy="4949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3105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16" y="195751"/>
            <a:ext cx="5245768" cy="819421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9181100" cy="3651504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-19 =&gt; shopping online has many advantages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Enterprises need to reach buyers quickly and accurately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cost of buying and selling offline is high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Fees on e-commerce exchanges are high (as a percentage of product value)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 a business-owned online sales website to solve above problems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889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673" y="267387"/>
            <a:ext cx="7106653" cy="819421"/>
          </a:xfrm>
        </p:spPr>
        <p:txBody>
          <a:bodyPr/>
          <a:lstStyle/>
          <a:p>
            <a:r>
              <a:rPr lang="en-US" dirty="0"/>
              <a:t>Product Position Statement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F42C61-D822-4CD9-B6B8-94328097C1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938969"/>
              </p:ext>
            </p:extLst>
          </p:nvPr>
        </p:nvGraphicFramePr>
        <p:xfrm>
          <a:off x="368968" y="1015173"/>
          <a:ext cx="11229473" cy="5575440"/>
        </p:xfrm>
        <a:graphic>
          <a:graphicData uri="http://schemas.openxmlformats.org/drawingml/2006/table">
            <a:tbl>
              <a:tblPr>
                <a:tableStyleId>{FABFCF23-3B69-468F-B69F-88F6DE6A72F2}</a:tableStyleId>
              </a:tblPr>
              <a:tblGrid>
                <a:gridCol w="3825425">
                  <a:extLst>
                    <a:ext uri="{9D8B030D-6E8A-4147-A177-3AD203B41FA5}">
                      <a16:colId xmlns:a16="http://schemas.microsoft.com/office/drawing/2014/main" val="2161540399"/>
                    </a:ext>
                  </a:extLst>
                </a:gridCol>
                <a:gridCol w="7404048">
                  <a:extLst>
                    <a:ext uri="{9D8B030D-6E8A-4147-A177-3AD203B41FA5}">
                      <a16:colId xmlns:a16="http://schemas.microsoft.com/office/drawing/2014/main" val="4124678543"/>
                    </a:ext>
                  </a:extLst>
                </a:gridCol>
              </a:tblGrid>
              <a:tr h="642268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For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Small shops</a:t>
                      </a:r>
                    </a:p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effectLst/>
                        </a:rPr>
                        <a:t>SMEs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677511"/>
                  </a:ext>
                </a:extLst>
              </a:tr>
              <a:tr h="1003075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 dirty="0" err="1">
                          <a:effectLst/>
                        </a:rPr>
                        <a:t>eWho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Want to maximize their profit and gain more reputation.</a:t>
                      </a:r>
                    </a:p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Who want their company professionally developed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79139"/>
                  </a:ext>
                </a:extLst>
              </a:tr>
              <a:tr h="583880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The E-commerce web application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is a software product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442251"/>
                  </a:ext>
                </a:extLst>
              </a:tr>
              <a:tr h="1868416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That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- sells and advertise shop’s products through the internet.</a:t>
                      </a:r>
                    </a:p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- people can connect to their favourite shop just by a few mouse clicks.</a:t>
                      </a:r>
                    </a:p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- transaction can be done online, much more convenient and effective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7851154"/>
                  </a:ext>
                </a:extLst>
              </a:tr>
              <a:tr h="417949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Unlike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- Costly e-commerce web application out there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06194"/>
                  </a:ext>
                </a:extLst>
              </a:tr>
              <a:tr h="934208">
                <a:tc>
                  <a:txBody>
                    <a:bodyPr/>
                    <a:lstStyle/>
                    <a:p>
                      <a:pPr marL="4572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</a:pPr>
                      <a:r>
                        <a:rPr lang="en-US" sz="2000" kern="1200">
                          <a:effectLst/>
                        </a:rPr>
                        <a:t>Our product</a:t>
                      </a:r>
                      <a:endParaRPr lang="en-US" sz="20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" lvl="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2000" kern="1200" dirty="0">
                          <a:effectLst/>
                        </a:rPr>
                        <a:t>More convenient (easy to use because simple)</a:t>
                      </a:r>
                    </a:p>
                    <a:p>
                      <a:pPr marL="45720" lvl="0" indent="-342900" algn="l" defTabSz="914400" rtl="0" eaLnBrk="1" latinLnBrk="0" hangingPunct="1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2000" kern="1200" dirty="0">
                          <a:effectLst/>
                        </a:rPr>
                        <a:t>Cheap (donate if we want because it is an assignment project)</a:t>
                      </a:r>
                      <a:endParaRPr lang="en-U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9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675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071216" y="2256791"/>
            <a:ext cx="45188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Project Management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83E51386-BA24-4895-940A-52F74BEA23E9}"/>
              </a:ext>
            </a:extLst>
          </p:cNvPr>
          <p:cNvGrpSpPr/>
          <p:nvPr/>
        </p:nvGrpSpPr>
        <p:grpSpPr>
          <a:xfrm>
            <a:off x="2429142" y="2123083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: Shape 4">
              <a:extLst>
                <a:ext uri="{FF2B5EF4-FFF2-40B4-BE49-F238E27FC236}">
                  <a16:creationId xmlns:a16="http://schemas.microsoft.com/office/drawing/2014/main" id="{58AB4920-A595-4AAB-8957-9395240741B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Freeform: Shape 5">
              <a:extLst>
                <a:ext uri="{FF2B5EF4-FFF2-40B4-BE49-F238E27FC236}">
                  <a16:creationId xmlns:a16="http://schemas.microsoft.com/office/drawing/2014/main" id="{5F8CB94B-41F8-42F8-9686-716F458B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61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754581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071216" y="2256791"/>
            <a:ext cx="451881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FBA2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cs typeface="Arial" pitchFamily="34" charset="0"/>
              </a:rPr>
              <a:t>Project Management</a:t>
            </a:r>
            <a:endParaRPr kumimoji="0" lang="ko-KR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BA200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704121" y="3001051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934463" y="3373050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36" name="Group 3">
            <a:extLst>
              <a:ext uri="{FF2B5EF4-FFF2-40B4-BE49-F238E27FC236}">
                <a16:creationId xmlns:a16="http://schemas.microsoft.com/office/drawing/2014/main" id="{83E51386-BA24-4895-940A-52F74BEA23E9}"/>
              </a:ext>
            </a:extLst>
          </p:cNvPr>
          <p:cNvGrpSpPr/>
          <p:nvPr/>
        </p:nvGrpSpPr>
        <p:grpSpPr>
          <a:xfrm>
            <a:off x="2429142" y="2123083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7" name="Freeform: Shape 4">
              <a:extLst>
                <a:ext uri="{FF2B5EF4-FFF2-40B4-BE49-F238E27FC236}">
                  <a16:creationId xmlns:a16="http://schemas.microsoft.com/office/drawing/2014/main" id="{58AB4920-A595-4AAB-8957-9395240741B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8" name="Freeform: Shape 5">
              <a:extLst>
                <a:ext uri="{FF2B5EF4-FFF2-40B4-BE49-F238E27FC236}">
                  <a16:creationId xmlns:a16="http://schemas.microsoft.com/office/drawing/2014/main" id="{5F8CB94B-41F8-42F8-9686-716F458B36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18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D6B6-4DC0-41F0-92CD-BC60467D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986" y="474561"/>
            <a:ext cx="5124181" cy="1074064"/>
          </a:xfrm>
        </p:spPr>
        <p:txBody>
          <a:bodyPr/>
          <a:lstStyle/>
          <a:p>
            <a:r>
              <a:rPr lang="en-US" dirty="0"/>
              <a:t>Team structure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2631402-C191-4579-A806-131B62129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28" y="1879446"/>
            <a:ext cx="12051943" cy="4631314"/>
          </a:xfrm>
        </p:spPr>
      </p:pic>
    </p:spTree>
    <p:extLst>
      <p:ext uri="{BB962C8B-B14F-4D97-AF65-F5344CB8AC3E}">
        <p14:creationId xmlns:p14="http://schemas.microsoft.com/office/powerpoint/2010/main" val="137841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0707-7839-41B2-8A80-B0F157634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424" y="484509"/>
            <a:ext cx="4040720" cy="819421"/>
          </a:xfrm>
        </p:spPr>
        <p:txBody>
          <a:bodyPr/>
          <a:lstStyle/>
          <a:p>
            <a:r>
              <a:rPr lang="en-US" dirty="0"/>
              <a:t>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F696-2BB7-4551-9389-AF33E245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184" y="1303930"/>
            <a:ext cx="8770571" cy="3651504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Huỳnh Nhật Nam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Write test plan, assigning tasks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Monitor and control the project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Write use case specification</a:t>
            </a:r>
          </a:p>
        </p:txBody>
      </p:sp>
    </p:spTree>
    <p:extLst>
      <p:ext uri="{BB962C8B-B14F-4D97-AF65-F5344CB8AC3E}">
        <p14:creationId xmlns:p14="http://schemas.microsoft.com/office/powerpoint/2010/main" val="8745773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739B7"/>
      </a:accent1>
      <a:accent2>
        <a:srgbClr val="A327C5"/>
      </a:accent2>
      <a:accent3>
        <a:srgbClr val="7339D7"/>
      </a:accent3>
      <a:accent4>
        <a:srgbClr val="373EC9"/>
      </a:accent4>
      <a:accent5>
        <a:srgbClr val="3983D7"/>
      </a:accent5>
      <a:accent6>
        <a:srgbClr val="27B2C5"/>
      </a:accent6>
      <a:hlink>
        <a:srgbClr val="3F65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1168</Words>
  <Application>Microsoft Office PowerPoint</Application>
  <PresentationFormat>Widescreen</PresentationFormat>
  <Paragraphs>241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Malgun Gothic</vt:lpstr>
      <vt:lpstr>Meiryo</vt:lpstr>
      <vt:lpstr>Arial</vt:lpstr>
      <vt:lpstr>Arial Unicode MS</vt:lpstr>
      <vt:lpstr>Calibri</vt:lpstr>
      <vt:lpstr>Calibri Light</vt:lpstr>
      <vt:lpstr>Corbel</vt:lpstr>
      <vt:lpstr>Source Sans Pro</vt:lpstr>
      <vt:lpstr>Times New Roman</vt:lpstr>
      <vt:lpstr>Section Break Slide Master</vt:lpstr>
      <vt:lpstr>Contents Slide Master</vt:lpstr>
      <vt:lpstr>Office Theme</vt:lpstr>
      <vt:lpstr>SketchLinesVTI</vt:lpstr>
      <vt:lpstr>PowerPoint Presentation</vt:lpstr>
      <vt:lpstr>PowerPoint Presentation</vt:lpstr>
      <vt:lpstr>Problem statement</vt:lpstr>
      <vt:lpstr>Problem statement</vt:lpstr>
      <vt:lpstr>Product Position Statement</vt:lpstr>
      <vt:lpstr>PowerPoint Presentation</vt:lpstr>
      <vt:lpstr>PowerPoint Presentation</vt:lpstr>
      <vt:lpstr>Team structure</vt:lpstr>
      <vt:lpstr>responsibilities</vt:lpstr>
      <vt:lpstr>responsibilities</vt:lpstr>
      <vt:lpstr>responsibilities</vt:lpstr>
      <vt:lpstr>responsibilities</vt:lpstr>
      <vt:lpstr>responsibilities</vt:lpstr>
      <vt:lpstr>Implementation</vt:lpstr>
      <vt:lpstr>PowerPoint Presentation</vt:lpstr>
      <vt:lpstr>Use case model</vt:lpstr>
      <vt:lpstr>Use case model (View Product)</vt:lpstr>
      <vt:lpstr>Use case model (Check out)</vt:lpstr>
      <vt:lpstr>Use case model (View cart)</vt:lpstr>
      <vt:lpstr>Non-Functional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Huỳnh Nhật</dc:creator>
  <cp:lastModifiedBy>THỊNH NGUYỄN PHÚC</cp:lastModifiedBy>
  <cp:revision>8</cp:revision>
  <dcterms:created xsi:type="dcterms:W3CDTF">2021-01-07T15:51:19Z</dcterms:created>
  <dcterms:modified xsi:type="dcterms:W3CDTF">2021-01-07T16:47:02Z</dcterms:modified>
</cp:coreProperties>
</file>